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3948" r:id="rId2"/>
    <p:sldMasterId id="2147484143" r:id="rId3"/>
    <p:sldMasterId id="2147484145" r:id="rId4"/>
  </p:sldMasterIdLst>
  <p:notesMasterIdLst>
    <p:notesMasterId r:id="rId20"/>
  </p:notesMasterIdLst>
  <p:sldIdLst>
    <p:sldId id="1777" r:id="rId5"/>
    <p:sldId id="1790" r:id="rId6"/>
    <p:sldId id="1791" r:id="rId7"/>
    <p:sldId id="1792" r:id="rId8"/>
    <p:sldId id="1793" r:id="rId9"/>
    <p:sldId id="1794" r:id="rId10"/>
    <p:sldId id="1795" r:id="rId11"/>
    <p:sldId id="1775" r:id="rId12"/>
    <p:sldId id="1799" r:id="rId13"/>
    <p:sldId id="1800" r:id="rId14"/>
    <p:sldId id="1801" r:id="rId15"/>
    <p:sldId id="1802" r:id="rId16"/>
    <p:sldId id="1803" r:id="rId17"/>
    <p:sldId id="1805" r:id="rId18"/>
    <p:sldId id="18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AA2D"/>
    <a:srgbClr val="FFFF66"/>
    <a:srgbClr val="F38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63" autoAdjust="0"/>
    <p:restoredTop sz="94660"/>
  </p:normalViewPr>
  <p:slideViewPr>
    <p:cSldViewPr>
      <p:cViewPr varScale="1">
        <p:scale>
          <a:sx n="89" d="100"/>
          <a:sy n="89" d="100"/>
        </p:scale>
        <p:origin x="1212" y="78"/>
      </p:cViewPr>
      <p:guideLst>
        <p:guide orient="horz" pos="225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E66C-5A66-4C5E-972D-99BA66874963}" type="datetimeFigureOut">
              <a:rPr lang="en-AU" smtClean="0"/>
              <a:t>31/12/2019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92D9-78B1-4CB2-973B-D9752CEA78F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86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3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3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72EE-D623-47DA-ACF0-077A72760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17426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9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72EE-D623-47DA-ACF0-077A72760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89724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CEE27-EA5D-7545-A17B-17C2D97B6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C7E62D-A12A-6943-8FAB-2A6DA58EB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D1363E-5C6B-CD45-9B72-DCE39E5A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CEBD5-F19C-7640-9E60-36CF341B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504209-B2E1-B749-89AB-ACD9ABB6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1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2B4E1-6190-DF4A-87DF-96DE480B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05AC61-4746-9341-9952-EBDB7EC7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2FD451-D38D-AC47-8136-8B85FC28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6AD3F-8DBE-B64A-8618-B63FF350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68D923-697B-F74F-8B32-F3EEA5F1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6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82D0A-AFCA-7E47-890F-A5C458A2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16C7DD-209F-014D-8CB3-FDD7BC3D1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348121-C47C-F341-9FAC-9F0C469E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3AA74-6F6D-4045-B8C3-B573B804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B93567-E2AB-0140-9621-09ED709C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6F070-21F7-ED44-A91D-E88679CC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CA9BAB-8C51-DF4F-9512-F8568BAEE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835CC-E323-9143-BFE1-E9F719B6F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70499C-D417-9D4C-AFD7-7ECCCDAA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3C2277-B944-0F45-A37E-D4DD5A6E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215989-6168-664A-9346-CA3B0D69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5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3A78D-E098-9F49-9B35-E14396D4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235C7-5F69-3542-AB5D-007062E8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5A491F-3E71-1043-A880-AF7A2C31A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757CCF-E4F8-5D49-ABCF-A214E4D69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C6A1B8-44F1-324C-8710-433F9DEB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273479-BBDC-7D45-8F3F-61EC2E4E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8D8C2D-93FF-4D46-96FD-C7B316AF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5225F3-6744-504A-89DF-234C6DB3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62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9BBD6-A4E4-1A48-9E34-F854050C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1371EA-C271-304D-8F35-EDCB288D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4544BA-E062-B14A-941D-477AC74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ACCE26-5ED7-A44F-9AA6-FD583E84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10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4D7DD9B-FAEC-E149-880A-1736D090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0C1D68-5452-4248-B000-87A955F3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777971-78C6-A647-B846-6971C6DD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7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39211-A3AA-3A4F-ACFA-FE7557B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005EB-C0A6-A64C-ABB2-8A61FF1F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0ACA10-040F-0043-B4F9-D83D4B32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5CAF6B-F1E0-5F41-B25B-F26EF5CD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672726-8484-914B-B251-D90C1294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70E523-37EA-D444-B81B-B01477BE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94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CB664-2787-7C40-BF37-714B0982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63DD32-506F-5D45-BA7D-D4DD87436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446F4C-FD64-FF44-92F7-25463633A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E7589B-DD10-D74B-9BB9-083E4D5A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3E47B0-6C75-F241-986C-7A9DC62C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1D7213-0F37-8440-AB87-BACAF9AE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7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6F0C1-6F31-744D-9D44-AC419508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CFE4CC-B00D-6540-96CB-0DA0AD770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FEA13A-2DAE-624F-A769-735F539C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EA67B0-468E-C749-ABF5-8CA90779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2DF08D-B2C1-404B-ABE1-A9DB4ACD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66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87AECA-2FB4-6B46-80F7-8E396165E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275751-3276-B442-A6D4-D5C2369CD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B8653-6466-C04F-BCD1-FF600955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54325D-DFD3-1B48-A8E7-492FACFB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70630F-CE17-DE48-8C73-CAA89E04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5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4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9E0264-69F2-4639-B179-EFE1589F556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3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4025" r:id="rId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6211FD-A2F6-4304-B410-F4BC5709B34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BF7467-890B-6341-90DD-C0206EB2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D7712-ADAA-5D4B-B683-2A92EBF15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F1D92-8740-C442-959D-B30BC876E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4248-7230-B94D-8ED3-A7D7A6E0C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1608DC-0BF6-3144-B156-C1A4AC964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F55959-446D-144A-BC1D-3045C5DB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D645-806A-E347-B2DA-051E50C58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png;base64,iVBORw0KGgoAAAANSUhEUgAAAyAAAAMgCAYAAADbcAZoAAAAAXNSR0IArs4c6QAAAARnQU1BAACxjwv8YQUAAP+6SURBVHhe7J0FYBtX9vWPUZJtmRljtsPM0DRUCpSZuVtm2jLTlhnSpphSSknTNEmTNMwcU8yMsiTLkum790njKI5TWPC3/+39tYosaebNo5k5Zx55dHXt74IgCIIgCIIgCEIf4Ol6FwRBEARBEARB+I8jBkQQBEEQBEEQhD5DDIggCIIgCIIgCH2GGBBBEARBEARBEPoMMSCCIAiCIAiCIPQZYkAEQRAEQRAEQegzxIAIgiAIgiAIgtBniAERBEEQBEEQBKHPEAMiCIIgCIIgCEKfIQZEEARBEARBEIQ+QwyIIAiCIAiCIAh9hhgQQRAEQRAEQRD6DDEggiAIgiAIgiD0GWJABEEQBEEQBEHoM8SACIIgCIIgCILQZ4gBEQRBEARBEAShzxADIgiCIAiCIAhCnyEGRBAEQRAEQRCEPkMMiCAIgiAIgiAIfYYYEEEQBEEQBEEQ+gwxIIIgCIIgCIIg9BliQARBEARBEARB6DPEgAiCIAiCIAiC0GeIAREEQRAEQRAEoc8QAyIIgiAIgiAIQp8hBkQQBEEQBEEQhD5DDIggCIIgCIIgCH2GGBBBEARBEARBEPoMMSCCIAiCIAiCIPQZYkAEQRAEQRAEQegzxIAIgiAIgiAIgtBniAERBEEQBEEQBKHPEAMiCIIgCIIgCEKfIQZEEARBEARBEIQ+QwyIIAiCIAiCIAh9hhgQQRAEQRAEQRD6DDEggiAIgiAIgiD0GWJABEEQBEEQBEHoM8SACIIgCIIgCILQZ4gBEQRBEARBEAShzxADIgiCIAiCIAhCnyEGRBAEQRAEQRCEPkMMiCAIgiAIgiAIfYYYEEEQBEEQBEEQ+gwxIIIgCIIgCIIg9BliQARBEARBEARB6DPEgAiCIAiCIAiC0GeIAREEQRAEQRAEoc8QAyIIgiAIgiAIQp8hBkQQBEEQBEEQhD5DDIggCIIgCIIgCH2GGBBBEARBEARBEPoMMSCCIAiCIAiCIPQZYkAEQRAEQRAEQegzxIAIgiAIgiAIgtBniAERBEEQBEEQBKHPEAMiCIIgCIIgCEKfIQZEEARBEARBEIQ+QwyIIAiCIAiCIAh9hhgQQRAEQRAEQRD6DDEggiAIgiAIgiD0GWJABEEQBEEQBEHoM8SACIIgCIIgCILQZ4gBEQRBEARBEAShzxADIgiCIAiCIAhCnyEGRBAEQRAEQRCEPkMMiCAIgiAIgiAIfYYYEEEQBEEQBEEQ+gwxIIIgCIIgCIIg9BliQARBEARBEARB6DPEgAiCIAiCIAiC0GeIAREEQRAEQRAEoc8QAyIIgiAIgiAIQp8hBkQQBEEQBEEQhD5DDIggCIIgCIIgCH2GGBBBEARBEARBEPoMMSCCIAiCIAiCIPQZYkAEQRAEQRAEQegzxIAIgiAIgiAIgtBniAERBEEQBEEQBKHPEAMiCIIgCIIgCEKfIQZEEARBEARBEIQ+QwyIIAiCIAiCIAh9hhgQQRAEQRAEQRD6DDEggiAIgiAIgiD0GWJABEEQBEEQBEHoM8SACIIgCIIgCILQZ4gBEQRBEARBEAShzxADIgiCIAiCIAhCnyEGRBAEQRAEQRCEPkMMiCAIgiAIgiAIfYYYEEEQBEEQBEEQ+gwxIIIgCIIgCIIg9BliQARBEARBEARB6DPEgAiCIAiCIAiC0GeIAREEQRAE4Qi6XO+CIAj/bsSACIIgCIJwBB6ud0EQhH83YkAEQRAEoQ+RlgVBEP7qiAERBEH4i9Apyve/AmlZEAThr44YEEEQhL8Inv9m5duXfqaz0/WHIAiC8H8eMSCCIAjCn0JrSenLJ/me/8fuVv8tjU3/ajz+2f3/W9IvCMJ/J2JABEEQ/iK0tQMdR2lJ0ARjq/23u2q1dzhbUrhFgsNytAF2hzPso+3W83vel7/jsHg/fudj8ne/FQZvp7076Jh8bP67J0cLg7fVtuc4uKfzj3ZP42Nyuo+2vfa1uznrbVP3Fh3t9z8YBZVn/OI8YHqLi5Y3fBwtv34L9zi415OeJlMdl8I+Grw/H/O3zKlWb/5oegVB+N/Do6trv1wDBEH4S6Fd9PryCf7/b1iEPvXqNvV3dLgfAv19lHCdPikVoaHqa8WevSYUFDegi35rdXRgcFYUsrONKq8aG4Evl+zHuKFx2L6vCrtyGxBs9KXtOsm4tGPKyFhMHpcIo9EZVm9UVQIr1uWhpMoCby9PeJKb8fWhdw8P6HVeSEsMxqD+0QgJce1A1NQAC3/Yg+MorsvXHURBmbn7uMzEYdEYNyr+N49bVt6BxStzUddoo311aLY61PH99N4IDPBBdJgfjpkcT9+5dugB15ncHAveX7RPfe6fGgyjnw/sbZ0kuLvUq4XygMPMTg5BYnwEYmJ7r2Es4petLEFbWwfCgg0oq7YgPFiPkCADhg8PO2q9tNmApSsKsWRtGVLjjSq/GB3l39yZAxAdrT4iP9+GZ9/bgrgof/h6e8JEaQ3y98VlZw09rKw16uuBzTtKUVXXQsagEw2mVpWe8+cNRkKCt2srZzm88P4mhAXpEU9hM5yXUybGQ+erPqq0/bq+As1mO5WtJxqbWzF7RmZ3eTY0AG9+sl0dJzRIp/Jf7+uFIdlRyMgIhM+hwwmC8D+MGBBBEP7PYG4CvHWAgV7cfttJotqDrmAd9PL0IZFI4qehvA1BET5oo+/8nRpJicfeRB3LV60ZmJ/KknY8DFsrCXcHfU/iyk9PX/CxKCCWfUr60j9a1yA+RkM1EEgCr60N0BsAB8WnnUQjtxj4kTjmbfjVTt/79hBaZhJmeoqvnfYNCHB9ydAOHAdON8NPjn0prXwMu9W5D2OjvPGibfgBv3/goXRpsHg86fKvkJwQhNoGG4ldHUorzDhhSiIuP3M45ZUnOiher3y4FV8vK0RKonO7pFgj3npiKoldMgHfFCAi1ICJ42KxZWsN7nhuA4JIgLKZcbR3orTcjGvO6Y8LzshUIliv94UHGYu4OGdsOO13Pb4Ra7dVIzrSDy22dvgZvGFpaVNCtKW1nYSrA0/ePAYTx7vUNPHp1/lIiDFi9MgorNtQiTue2YD05GC1H5uHzTuq8eGzMzF4UCjKyxzqmAaDDyIiXAEQp169jExShxLtLH7VOxmsdqo8AWQk8ouasOi1uYcJboZNmjZ25qzrl6ODtmezxDjIQOhcJqCNwgzw81ZP/6tJyHM+vf7Isb2aIhbhp137vdqXxbeN0q3S3mzHV6/MRkoKV7YjyctrwRk3LsbAjDC0UYXluHh5eWDPgXo8f9d4TJ8ar+L72EvbsHRNGWLJJHSSk2QTUkqG76zjU3HNRQNcoR2Ct/9qWRHCQ/RkJLyUMSgobcbYIZF49Pax3abgpxVluPeFTUiKD1R5aWttg7WlHXdfMQzjRyXBm7Yzmdpw3cMrUFljRXq/YGzZWY2nKIy5JySrMD78IhevfLwPKQmBaKKyNlL5NZnsKv0/fzhH1W1BEP738XrggWsfcP0tCILwX42DDAFrv63Li+GwdqHZ2o5926vh5eGLxoY2EmQ+8CVRt393JYLDjMoEMCwXC/eYcXBHDaqrbLCbOrB+dSm6GtvR2uIB/2BfEnIkImk7TbjzPm0tzs+1tM+SD/eiJqcJdVVWdDZ2Yg8JvANbqrGbwoyMjoSeTIPV4hSrHFZ+TjMc5na0NXegjMSfR5ceu5cWYM/mSpBmQ2SkP5rJNLBhYNHlIKPChmr3viokxAcoM7Ng/ja0kaDbvqkcptpWWBrbkLO7Gk01dnTS9sYoX/iSOTp4wETx9IKV8sPS0oHQkCMfI3O+rdpUQSJTh35xAco4jB8WhbJqKxmOfJibbVi7tQyJMQH427lDcLDUhFiKY1yUH6aQ4WCjVUNxyC1sxLBBkYgicRsZ6IsGEs0+JHBjwv0o4R5IiA7A8MERWEfH2nmgCn46T4SF+SlxynzwVR6Zm0AYybSw4A0L1iE4kExMgC9C6L2DFPTgzFCkpQQ5dyAO5DWqJ/IZqUG0rREJkXps3VeHjKQgyjsveJJzHDM4EtFRAfjpl4PYV1CHAIMXYqKdFcBCRu375UWUHj9lNth8sfBnkxBk9FV5YqFCmTk+geJ6SAGzYdLMBxuLH3+hOkNfaqaJj93qMg9tZMCsZKh8fDxhtpIJpnBPOCaZTIZzf3c6qJxXU5lyfDjffCicG88fhOAgX+wvqMeEUYfMlzvt7T5Yt70c/WID1PE4D2MjKN8pkqfOzKC4+yojvWFbFVrIICTTdgYydpxmrtGRoXqMH3l42GxY1m2pUvsNygiFPxk3bpXSUZzY3E0aGa/qGOOwe2DFxjKMHhQBbyrrTDKBA9KCsXJTJZatLVIJW7q2GOedlIHJI2NQXGlGPzIaQzLDkJJMrphY9BNtR3HhtIcF69HQZKf6yC7NAyfPTOmuJ4Ig/G/T8yGZIAjCfy3GYECnBy688UdkjXgUw4c/g+nHv4i0zHvpdTdOmPs+2i0OjJwYg2C3LjzM+KmvY/JxL2H85OeROuR+nHbmWxg99Xkk978HmSkvYu1XBXDKNIKVJ+FHmolfBr0vLrl1Ic694StMOOEfSBvzEKae8wrmXPomTrn0LeTtLVZCNYK0XQBtz8anX1IgklJIwKcbkDU4BIFBHph94UeYe8lbqChuhBcdzIdeBtKPjDEUZISAgf2dArEktwrXXv8Bzj33U5x/6YeYMPNZDBr1CKaf+AJGTXoC2YMew3UX/IDmGiAlOwhR/XwQHa9DckovipfwdulqfvpvsrRh655a9ZQ7mEwEP8nPKTap384/I5PEYhBq6m1Yub4Mjc0OJb4ZFtwvkRF78tVtWL6qhMJxqO94v/KaFvIfHtiZU6+2PXFWEi46MxsjR4Sr1hOmqREorbSoLkMWEul1ja2opuNwqwe/WPjyq6GJnCbBophppm1vfHgNPv06D+s2l6juUwPSQlBYblFGgNOwkgQ9H+f0uem4+KxsDBt6qK9RSYlZtQSwieEn9+0k3jnOTWSeOB7cjYppNJHjdMPlPRRswJJI0HO3NO4y9tqDM3HPlSNw9Vn98cRNY/HQtaNw+yVD6DUMV1G6Zx+TqMr3t6iqs8FK5oXj00x5WV3firySZrSQuewN7h7GaeD4tlPmcOuNjdLDaeLuTgybGzPlCdNIecppZIPkQT83mOzqe3fYUDVRGXOLUE6hScWDu5bxPmxG+XzTMAb4qdYfrhO8z2aqQxyHcDI2/P2ilcUYSiZm8oRoxEUHIq/IpOoQl5EGx5/zvq29i4y5VeXTsKwwlQaOiyAIfw3EgAiC8H8KFvoZ4dyfqR1BOj+MSM/EiVPH4B93n47sCCPiM+7DgQ01mofoxpvUWyf9N3LCQLz99HkYOXUYbrlxJv521nSUlxXjmNNewg/znf37ubXAncAQLxKdOhLJTTj/9GPx0n1n4O6rTsKlpx6L0+cdg+yhSWo7990M/FCXn+aSaNSREP3sox2wtVrh7+2Pex9bq7bprasUGxjG36hTv5XXV2FwVhquPH0a7rziJNxy0QmYPGYUmZtEfLhwJYaNeBH7N5MLIbxdT6o1w8Bo+aAGBlOALPB5vMb15w7AmEER2LavHlef2R+3XzYWp81Kh8VMxyxvUd9NGRuHi+ZlUdqdYbBRiQz3Qy0Zh9pGG/bkk6MgAvx91BPxhGh/FJCAzsu1qnJiwczvGgdya1TrA7cQsBDllgQ2MN7enurFQpzh1glG6xLH3bOGDIrCkl/LYKe4bz/QgHoyKfyEno/LYfy6tUqNUeHuQvxyL4tNuypUVyUWywwLYD6+hvZ3z3J3h1tR/nbeCHz8wgy88MAk9d2e3Fqs2VaJAjKU3I2K41FZY1Fdi0rIaHE3uV6h4/AxuUWC48Lx+urnQuRT3rFB27ilwrXh4bTaO1HX0KrMgV7nbCrgv9m8aWhdArlLGOeNO9xFrCecx1wOHA82VlyWx4yORVWtczyIe/m1tLTCi8qJx4iw6bjunAGqPhWVmXHbpSPw8HXjMDg7BhYLG5su3HD+IJw3LxPjRzm7X7Gh5O5dXI80Y3Tm3ExEhfnBTMZH33vPM0EQ/gdxXaoEQRD+b8AiWk9CiaXqwi/Ow68HLsfC5Wfg+kcmIDxIj46OVpx28TeHtWSwEPTx8kI7/ffW8zNx8c0jsfzHs3Hf01Px7PyTcOfVJ0Dvqcdpl7yD+hKnauSxGNw9itm/jwR+ZweCg0Lx3mdzcOUD4/Hgq9Px6udzsPCreQgKPyT0e9JOL/IduOH279DJas/LGw0VDVj5VY5zAxfa/preq6+zIiQkCl4Gf8z/cC5e+Ww2Hn59Oh57dyZ+WncududehRfuPx3VNdUYNO4xnDdnkdqPw9FEKKOF10Ya1WZrVy0bPFD6lNkpKKlio+ChBhFHx3hi4IAgNWYhPd1PjcF44f7xGDL4UFOS3tcbYSF6JXibzHbVbYqFNn9mEc1P3D1IkB4sbVDbuxshZldOrTIaLGxZ6DIsxDUD0GxpU6LUT3UZorxzFQB/p1FF8een/9pTez4uv3tRmkrLmtQ2Pcsir8SkBDkLbT6+Mj5kcrQXi2iOQ5DR1WevF6oqbVi2Jl8Ntt66rQbzrvoaP6wuRVSoASu3VOLeFzfhufd34YNv87BsfTl+WluG+vojWxwY7mbE5qmipkXFnV+cH9PGxqhuYYH+vbdiGQyeCDT6KqOg5Znal8LSG5zuk02UF1UALmM2RGxUeHseL5KWeKhbG6PlU0q8UY33CQ3WqRap5PgQMp7pKKay1eoSb+tDzo7NYSXF+5RpyZgxNRFrt1dTvGPRP9uo6k1amgH+AVB16cSZibjn+uGIjHSGwWHVNTnzhLvdcTes2x9fi4VLC5AUF6BabwRB+GvgdpsSBEH476KnkOTPPFA6t6JRCWtzi1OxaM917SRUWfMmRThHcfMD9dwCK9rJTAyJCoMPXfIefnAdls7fh18/zkEHifJGM20YQ6IpMEgNLr/9qu9QU2jHgZ216rPC0UnbOkjA22EjM9EbmtDXUHGl43Pc7rl0MVrM9QiLjsElJ49DfS0J2PM+RHGuMzCOc8/9Q8IMsDY2odPRhmCjq1mE4O34qTS/X37/GOzdcSeiQ+Lwyfe/YMXb+44IR4OFKQvt7JRgjOgfrmYrmjYmnoS5s+sLe6Pfo4MSxAPNWSxPGh6nZqLigdz8WXXl4u5JJPB5pinG3Qgx9Sa72oZNgNYVioU0x8vZGuKpBK7R3ymmtRmp+LtGU6vaZvr4fuo73lYLg18cRlWtRf3mngdcDjyeQduOu41pLSAcF24NUuGQQOfB60fjYEk9LLY22hZ44u3tahA8i//LzhmE6WNi1fgVFtShQb6q6xKP6zA1915ZuqjA+Zg8NoPfOe419a3onxKqjElaatgRdZ/hLl2cboZbEbT8Y3y0zCI4XQwbNx7oz+nlFgY2N+5oqU2INqrB57xfHRmRippmnH7SAIwZGKHqCcPbNjRaVBe0QZlhZFhaVEsTmxfuSuYeX/dc7O1vTi/HjfOe41fX6DSzbkkQBOF/HDEggiD81+IuXhj+zGMnDH566Lx0eOaxdbj7kmW4++rlmHnMJ5j//QYE+oXgo4/OUIKIBU1Gqr8aZ+Gh90IrSf3JJ/XDrIv745gLM9XsVqFhwDmnD0SXrzds6MA9Tx6DyGQdBgyL6HZAGYOi4as3oM1hw1NPrsGv3xXizYc344PntuHnRQWwu/rsu4swfvrPor6+vAMfLtmuvlvw0kl4+t3jEBAajtZWC6oO1qnv+UKs9X9nM8LwE307/ecXEAgfV2tBbyRlG7F40bkqjGv+/rPzy17gmbfMVoca+L23oBEPv7AF87/JUWKQW0fccWnaIzAG6BBH4prHCXy5rACxPJ0vCUceR8EvFuQGMglaV6ee8PS/bFQYFs/qST4lnOPAQpxhQV1d6xTuWguIZkr4GF8ty8VxExJQXm1Vx2N4f/6bB2b3Bh9Hi1cEpZ+FNh+HDQ23EPC+PCOV2eoce9IbQwfGU5qLcNtja1Uarj9vEJ66YwrtS78NiENjsx2pCUacOj0ZB0ubqe55oLjc5Nr7cLgVL4oMJucjx41bcy6Yk45fNleocRHfLM1BVcWRecgteVyGHHc2L1q3tQ56uY834Tzl43O6tBe3TPkcxWVayVhxHnJrUEiQHkvWlGD1+kKV71q9ZHjWKz4uTwG8amsVnnl9pzIfHD7XL42jVB9VnhlJgSqfmNSEQFV/2MiGBfXe6iMIwv8mvV+NBEEQ/ttwqRrWtolxgfAkxeXl14XECB2C6Mstuwpww3mTERMfhdaOjiPMCzo9MCAuHfFRztYRk3OsNA5srcP1F32HDIMRj145GymDQrvNixZIo7UDQzKTMGvEAATSVfO4s97BNfd/hEtv/QAzT3kJjWVOwawdkxd907Tel+9vQ6O5FlkZWZg6LxVeemD7+mvJ+ETjkpt/QuG+ZrWd9vDd5hoHba63wcvDG9FRoeikuPQq6lxfpg6IRWZiBtpJCLKO702Gc5xYXLLY21/QpAYcM/ykXoNNE491IC3aK3YS7vw0nQdBs3jXukoxLIZZxHI3L+2pfE8KyprVbFMc/qQRZOpI4GrdtNgUOMWyN5pdg5Z7PhHn8LnLGLfacFr4OPwdGws1lS/FqScsjHmwOg+QZ0YNCFfH5W5c7i0o3GWpofHwQejulJbVIys5mMyFWXUf+nRJPtZtLlatXHHxvkhPCkJxhRWfLytEYmyAyo8VmyvVIo09YdMya2KCEt88CxS3mkybkojH7hiN956chX5xQfhy6V7X1ocwGJxlyGnmlgOG/+ZxGdrsUdyNiWfj4u85TzltGtzi0BvREQEqL9lYhAc7jcADL29BbomJDJL6qOD9/cjI+/p6Ym9eI3bmNKjxOe6G00r152hdqbg8ufzYiB4/IR79U4JVS0h1vXO8yVGqjSAI/4OIAREE4f8EXS5R3N4KLNuYC2urBWP6x+OqJyfjjjeno/zgvSgqa8HB3ANIz3wQRQVOU9BqI+FsJtFHYk9PYrs2twm33bQcsdF34sRpn+COO1egvMWBRWuuwm0vTIOlCagub4eVu2YRShPR7yXVjVibV4qzzx2BfTvvxc5196Fw76NYs/x2BCb4dxsEK+1vdpmbPb9W4O8vrECQMQzNtSZMGvAW+qe+ijlzPoGt1YGcA3vx+AOr1LZKJtI/ba7WlPCoQHh7eKGmsg6eJC5Jn8FKXsVhp/RosyS59OTuHaWoaKyHw9YKXxJ/vV7YeX9rG3hq3SduHov4aH/VosBPypubnSK1rg74+Ov9aq2GHTsb1KBud7rILbD451mS6l19+bnLEHfBOn92hupixS0Ne8ngaK0XGizUq2ptSujy9LHHT8lU37PwZNgUMCxIg6msesIilwdR1zW1wki/81N+HvR+yvRk1a2Kn9Zv3u0cjO9OYwMbK6dByewXhOOnZqKwtFkJZ4ZNC4t1K/0eGuKakqwHZqoLj7yxVcVt1MBwNYsXT2nMLQfcDYmFdXSEAafNTMG9V49T4yjY6PEYj+beG0FQWmlW3Zl4MDePi9i0pQr1lP88hfOGnVXIKTJh7YZqta1Wt3hK3wCKL5sPLb84/wL9KT+c2aj25y5NvE6IMiH0u2ptIpPiPhuVO2y82Ayt3V6j4syGbVBWuMojXvxQMwb8Xl1nw8gBUbjpgkEUvjP/CstcJwtRXGLG82/txOJlJdh/wHzEjF5jhsZj465a2s9HlencqUk447hUVUburS2CIPxvIwZEEIT/E7D/YH3CLQvHj89CJIn6hCDntDmsqwzBwMXXDsEbL5yP+OQErF3kHOTNwtdi7cLWg1XYVZSLr1cUYeyIaCT064e16/Zi1ZrdeOT60QiLB9QsrLR9S4O12/DwW2i4AX5+ejqOHdHpfkhM02PA2FDEZ/tjwtRYEmqHWj88uFtXjLOl5qPXdsBiMuG0YwfDK9Afs07KwL23TcC1Vw3Dxh+vwLzxY7BlbzXaScurizEFEhymgkFcegDOnDue+w+p37jrPy9e6EkC05uOx/q+w4dNAQn7HbUwkes549TB6vi9QV4GZSR6Q4w6jB4ZjigSvpFhBjXbUadLvXJ3tNNPzMakUf2UcF2/paTbSHDe80xi3DWMBfDWvbWIiQhQLRbckjB2dDT8SbCyOSkqN6sFAbX9mAoydTwNLHd14jESAUYPNRMSd0EinexsiaBMY0PEBoPRhC+3iPA2JZVWNXA+JjJQjWkIIZE/bmSi6loUTWW0Zls1Wno0YpRVNHRPS8uzTrGIZ+HPLRTaWBQW6nzcow1C37e/RnVdY3HOceeZnKLC/TByUJxrC6qTExIpT2ooHC81joLDrm9sRVPTka0qbGh25jZ2t76wWXnhw924/alVuP3JNcroxFB67nx2I2prD9UtTltNQ6uKr9b6w12ieOFDbcYtbvFhM8RdzRg2OFwmDLf6MNzKxQtTVpO/4bis3FKhZt86lspw6pgYnDq9nzIwbILKyNSv+KUMy1eVY8eBOsojnRrQnp0WqVqCuFXEaXJU0EhNNeKCU4aQgYnFwZJGFBcfMidcnAXF9aoL2ieL81Ue8jolyiCRodLSKQjC/z7qnicIwv8emvD7v477U1EWKPzUdU9+HRpIcKePd06vY2AhTu8zZqfi8Zc342BeLprKnS0gej8gMMwD8dGBav9RGWE49bwB2LPzKmQlJKHNYcWGVaWq61MomZgAeqUMCjpsNfL9O8pxoCCXzEyHWn38t/KWj8fHKdjbhBc/WUFiOgj3PHosCgquxb1PTsE5Vw3BRTcMR+aEKARH+2P7/j24/5aVzp3dFJiNBOUP6wrQ0myGB5kA/smHwuauNvzsm1+VJTakJr6AM2/9ACOyB+Hpl2bwrr3Gz+HoRFJCED79sQAPPLcFhWQSuC/+wIxQVNU0KaPGY0F4KtTEJF9lUk6Ykaie7jN8/NpGMitUIBfOzcBpM5PR2tqG+64di0HpIaoL2aCMEBKjzm5aO/aWO3d0sXhljhL+vHJ2RlKwKtcGk+OwblOaqA4McHYDYtPB8PdsdG69eDCGZ4XR3z5465GZzi5lIVCL4bE54O13ulpBOA/YwKzYUKo+c/exUYNiu+sTd7ni7bWxJ9yNyd//cAOi5SPHm8c6cDrHDo3DgNRQFBQ1ds88xQzqH411O2twzYPLEBfljxljY5HMYyU2Fx9RHmqVfMonbmHg9LIJ49Yd/ptbpbgFhafy5amDN2wtdu0F1Nc7VAsU5xnvz6aJzQq3OvGCiAynibuJ7dhXr2YV253TgFIybbxSfX6ps7ufH9WjIKrn/OK4TBkRiytOz8Kc6f1x/rzBmDE5TdUNXkAwNpZnRIvHuNFxiKd0VdZa8fnSfHz8/T5lHMYPiVTxb7FwHjtbHNnIxid4q1mwMjKc4z0YLs6iCrNa+ZwNx8sf78W7X+Vg6doy1YrFxkQQhL8GcroLwv8oLu32fx5tbIQGd0dKTwojoeWNsiqTaj3gbksN5R04bdrnyMs7gOCgCFx8r3OtBtJoaoBuckIg2kAiPNopiLxIeL3x/mx0UThPfvgjLj/tS/V9b1fFgcPikJWRjdTYeBRuKEfBhhqkpb6G6877Eeu/PgjyMAoWmrx7O4mx5+5aTXH1wd1XTUR8f6MSV5oQ5efQ7fTh/seOQWhIFF6cv1p1E2O0bbhlY2D/GBj8/PH15ztRV9mFVcucYrpwfzMuO/MHjBrxIqqrKjF1+Eis2XSpauVgeiv7LlfI3A2Hu0jxWAxeSI6F7iOvb8Ult63EFXevxEW3Lcclt/6Cc29Ygfz8w/vPcP99Jr/EhP0Hm5BDIvytT3ciMtSguiIdOyZRdcfxJzHNU7jyEXkPbmDZtKdOtUCwmeAB3fzEnNf0YBHtDv/OK6urv12ZwSaBt9tf0KgG0G/bU46Pvt2NYF4rhXbPSAxS27IQ376/Vu3DofLK9Fv21akuUzzWpV9yAFqsZGZI/KqFCV3hK+PTs6IR/A23ALHo5uNcceYQJCcbMW1yEi44OZPqmRfFjQdnAzqqTwYOl8LilgEW+xzvrXvr1Pgbd+y0vTaGg7fnrms8ZS4vdHj8pHjV0sNd3KIj/TCkf6zaToNbVbiliePL4bP476IwLFZnWfGq5VefmY2/ndMfp83oh1suGoxxQyPVbFXZyeQ4CE4LTyfMY1HY0MbHBKkWm8vuXYoHXlqLvz24HGFk7kYOjFIGhbfzo/fQYL2aScvL24PyuV7Fe9uBBmWCrrr/Z9z44Brc/OgqqjvLcfb1y3HDg+vUujIanN1c/7gVjVtuuCWJjReby6AA3/+Za5YgCL+PGBBB+Avi0l3/Z9C6AakOJKRSnnpkCvSBwTj74ncRlfQ08rZUYdrUd/Hz+j04cfoEFJXfBT9tIWxXYjfl1as/ebVphrtIDRkXjQN7/o7YqER89uMaDBr4tjqGe/7wZx89MHNKMqaOTsRDz2/GGVf8gNraOqzaUY5rHlqDxlpn/xdtvwObK/DODytw7jmTcNXdE9R3bRSQJrD4wksaDgkZgVjwwskICwnFos+cg461bQx0zDOnJyPUV4cr//YJTpj0Bs4/eyGuJOMxcdo7+OmXA3jx0RNgtT+BH7ecBx9/yifXvr3B07SyMWDByk+up4+OxXvPTMXnr0zHwldmqRYBHgQeHkKi0N9HzTK1YYfT8GhC3Z9EY229Ta1E/uANk7B2Rw3e/Xw/kuMCVdozMoKREB2gBP9WEv688jlTVtamjA4fg8ee8LoQPFBZR8KTBTjDApjh1hM2Jow2roGNS05hkxK6/7hnKt7+MgeLV5eq1baZYQPjEOiaKYzXJWFTwBSTUeJB8Wy2xg2JUKLb7nIDfFzV9YfiqsWBF9pzx9QEJaY//6lQdVf7+wvrcNkdK3DLo2tQWWfDlfeswLwrFmPu5T+od04DT3PMA8u/W1mC6Ag/ZcgWfLHfFaKzjlCRKvPgbP3wUl3JOH84HlPHpakyqKhtwQ3nDkJQkA+27XCuqxIY6IuRgyMxb1oKGQE99uU3qjytqrGqKZIZTspx0xNx5slpmH1cMk6YmYhrLhqIlx+eiBNnORcE1OC4cH3bsa9KtUakJBjVjFw8I9XXy4qQW9hw2PTMBiovk9muxpgw9109Gq88PAlfvjYDz9w+GUUVFpUGHhfULyYA67dVobn5UK3kY/HMX5w+bUB8d7k7eGYy9acgCH8BxIAIQh/jlDr/Hty7J/0ZNJH7z/BnDski351/Nu3cDYj31S5YhVUmvE/C/Yv5l+Oyk4cjZ189Hr1vMr774mIs+ul01Q2qG1dil397AXYsvQ1X3zlRfXbpHvTLNmLfgZux65c78fELJOibD88f3syTtO0d903Do6+cgHc+noe1ay+Gqfnv2LXnUmzffiGi+jnFrxa/5OGx2LD6DjxJ4fm64sKD53ndkZ6ccF4WVi+5CCmup9MaXt7A7MvHYt2Gv6Gx8Qks+PQ0XHfdOBxzagr27boJ+/begtOvGKT6Yqk40os7M5GOQ6trPIA7nIfa2ATu+lNSZUFlRacaaM4tBSzEeawEC1CGzUhqwqEn5kx5tUV1/+kXa0Qw/ZQcF4BAow6hIQEqz/hJOXfDamnlla4dqKlxrsuxYv1B9c7jF6aOilF/c93lsQ+aEGe0d+6Ow2jdv3jVc576lrsAcdc4HiPC0/IaAwzq96QknfqdZ7ricQtmZ08j/LKpVD1d5wHm86anq+/0FEk2OdqxNAPCLSLN5sPHa3AXpbcfn6ZMk+oyRWnn7Xn62LnHJOG1h4/FojdPwKcvnIjPqKy5BYPN28M3jMfXr87Fk3eNxbFjYjE4I0KFx3WYj8pd3XhsBnftYkHO8eG8KChtRmSUJ8YMilTdlHigto6MaHpqqDLhISHAq49MwuBB4Xj8zrH45vV5uPbcofj4ueOQluZcZJDXvFmyrAT79jXjyrtX47wbVqDwoA1Ll5di0Q8FahsNZw5QflJexkT4qzzhNHLZ8Uxe2pgR7bwNC/EjE+dN5eKhxvJs21up6k4D+SM2QKGBOpWPnEc8kD0izE9N/6vB4ZjJDLKB4WNx2XPe63WeqlWl57oxgiD87yKnuyD0Ae4P9g7djg/B3XH+GXrpNfK7uB/qaIf9rej81iF77tejd81h+7q0zW9ytHybflIK5lwwAPPo9eRr03DKlQNw/HmZmHRCP7Wdtq37/hFxXhg8Iw7+rkHeGryNP2m37MnRGDQtFm5r/h1GRBwJdxKABqPzxbDO5/HNru733XB4IybGIMht4Wk2Nq6GnCNIHGjEqGlx6ne7W6Qjw0moJuugo+OljwzHbfePxxlnZCOI9GwA/dYbLNp1Tj+kaKfwuFwM/lAik1ctDyOhyF1ouMvNrIu+wuwrvlFjKHgwN4tHXhSPF6ZLTXYtYe2CtSSbF+6z//L8XSinfVhwcpcaho9zxvHZqnsRC8yqWmf/Gx6Uzt2eWLgeOyFNfceDwflJOZsVNkXKBNCLj2+xaq0U6g02Eur+JMY3761Tx2WxzuF3uRw4C9fZZAiarW0kmrtQUlqvBDubERbRMRF+SEp0Fpo/5YNz3QqnCaFDdqO1vLjD27NQZtHM3Ya4paKusRXRkUZlhth0hYY6zcrU0XFYsroUn/6wD98vP4B3P9mP8toW2jZI5Y1WL7k7Hnej4hmt2LAwLPy5tYTTfNzkVEwaGY2Nu6pw5rVLceJl36K4yNnF6tnXd+DcG5fhH2/uxOoNBVi5sQifLs45tJYLHaS20YYvf8pTHzmtj7y2EY+9uR25xabuPHVHG1PCdYPhFdEbmu2qzBgt3p6U0TwGhVttuK5890spTqK4cf0548bFquxaqQLz2BNuJRuSGYrISJeLdDGHyokXbOQ85bhxmbfTBZBbqdyKQhCE/3HEgAhCH7BxZz3ueGkLHnpnJz5YchCL11bgmQV78emPhfh8SSHe+mw/mlxPbf8MbXTH/nlDFZ6evxsLfypUf6/eWoOvlpfgluc2YdtuZx8Y7cbO72s31WD9llr1lFwTFu43fp4Vp6GewiYtVlMHmOiz2QpUVQN7DpixP8961Lhq4bH443CqG4BFy0rwj/f3qLhwWNw9hn9379pxNLRNrC1QM/fkFdjw3Lu7Kd8OoqjCoabKZeHFmso9OC09/H1NFSjOLdhf4sAOivuOPDMKK9pQkG8lgdeA3ZSmDVvr4DhSex4Gp01LH2O2AAsX5SFrxoc49a7lhxmH3giPdvbPd8/rAkrPyfetwgaKB6+wzvn80qL9mL8kH1c+ux4DzvoGmzY3qH1U+jjf+J2obwL2UrqqqIjn/5SPjTmUlgIzDtBrB4XH+Z9f2IpV6yrV/tzXn2c2YsPAXZl4Nqe0xECMGBiBp24di1cfmIHn75mKZ+48Bo/cMA4fPD1LdZVyp8niUN2wWLCu2VqlBHxMpD/VB2fLAedPRISewvansnaQAWhS4x/4Cb+acjZE3x0mP9nn1gnnYGpntzCnAfFS2zLaE3EeQM/bNjS1Yv1O5yBzFruaAWGG9k9QgpZNTl5xozouh8mzZQ3JClWLUTLepPd5Jidtxi3u+sP0NgaE4XUtGO421GLjVel9VWtLgL/+MPPCDB8apbpd7c1vwsc/5KtxMmzsSisaDqs7PFWujQQ4mxmtBYinKOZZoXia5chIPdWFNmXcOM/CgvX44Zd8dU7mlTTDh9K+dns13qP698OqUixeVaKmy2V43Q42Uj+vL+8W+PzO5jOrX7DK0x7RVnGoqbepusEGk/MtiNLJrR3u8GeOK5cZhxkZpkdaUiCmjYvDZ/84Ho/dPAXP330snrt7Kl6971jce/1oFR8NzoPC8maUVVtVHeKwuBzUi47ZewkIgvC/iPs9WxCEfzPajX7j/ho889ASPHDz57j0ioU4+dLPcNfd3+CCq7/A+dcvwjWXzsf7iw8tPNZTIByNnAILjj/tPdx9/2Jc8LevceLZCzDt1Pk46/KFWLapAuXVpEIJ7cbO7wtXF2LKnHdx/G3LsGl3g3oi2kaix0RmgY3FrsJ6PPXJVny/pgTvfr+DRGQdvltXgOm3fY2x536I/kMewKpdJc4ACTcNqKaxffOHPEy/eSkGnvkJEoc9jdMuWIDb71+CsXPeQdTQfyB2wluYdctS3Dp/G/YWtxzWStGTHPr98qfXYfKN3yJ+xtvImvgc7nhwCc6/6kukj38B0SNfRP/zFmLuY7/gzeV5MLnEopbeDhJsV724HIOnvkDxfghjTnwDE0/7AINOeANDzpiPiSe9iXm3/IC1uyu7xe5voYW7YlsNUk54D1f8fSml2YqfP9+GkopD4wfc86Qn7iLLx0+HWIMOF9+/AtmUX+c+tQJfryxEHIn6ABLEMSSU4xNDD+3j9jCZxzOgow3LtxTiyqsW4ZjZH2Di2R9j6PFvYcKZH6K8yoxAEsmjBseoCz3HibsosdDmKYbbqOC5qw23PgwbHIW4OE+EhUO90tP91BP9nrARYDPB+/AAYh50zSuAa+MPGD9/7pplVPlZXGnG2o0VsJLh4f3GDTnc0RhdMz/xeACeFYlFKbdY8Hfu8AxODP/O3bDYfHC3Kn4arxEdAzUOhFtVtu2vw7bt5DwJNjM8OF4Lko0vd/nRxiCwkGbs5EA9e3HFnXQIzaQwLNJ5/EdkpE61NrnD43ayUoLUMUcPioSPt4eaIpfFtTtcL9kEstlyGpt2Nficy6amxqZaVmaMjcOv26rUgHbuDrV5Tx3e+tB5jeBpdXna4Yx+Qap7WGZyMAJcrXJsinh2sBDaT4Pzk8duBPhzpTm8DjI829ZjN47GFaf3V4aJ12mxkylZs62y29gwPA0zw+GxsVHjT8i4pCUYkZpqQEws1Vl6RURQHUjWUXmpzbvh04JbfRie7YvL4KozBmDCsEgcLDOrBxP/rfzGKf2Hr9eCIBziD9xyBUH4Z9Fu9DeelY38Pfdg55Y7MPXMEfAm4RnRPx6BCeEIS4lA2JAMPPfuDuzJtyhB3lMg9ETrRvHYx9vhbfRD+KB4BCWEwhgfBl1wABa8fwZ2fToPs6cnOjckNFH8zM1jsGPd9bj+1Gxc9tRqPDJ/hxoUe91Tv+DOV9Zj3OAw3HHBCEwdnoibzhuKof3DMXtiKuZO6UcCxBvDz56EhHCX2iG0B8ellR0YNPsjXHvNImxcsh+V+8rIXE3Awe13onbXbdi94hp8+vEZiBkQgVWfbcFrj63ByBlvITff5Rp68OTHezDixHfx/qtrsXtZDjrMDiz55hLU7r4d5VspvJ+vwd/vnoLS7eX4af52XHvZIsy66hvX3k50pHXeu2caNv1yDX5ccS2MEUHwJBHlS6Lf08sLQSnRWPnembjtokHdY0J+D+4ud+9rm2AqqYMhjIxCRAB8g/xxwjXfdHex0vLk94iP8cQrd43F6vdPg4WE6s8fbkf+vlo8+u52nH9SNn5+6zjERrk27gFPpTogKwjnzkjGu2+fotLEB/bR6+Af7I/gIKNqbQh0dSnTRC/DBoJFJLeIsDHo+ST/t2Dhqb24axSbAXdYw08aEavENA/GfvuLA+oJO5uFmZOd4zAYbg3Sul4xLPI5LizWexoQ3oa7LfE7rx3C2/E4ELvDOdhFiz7P9sRdpUyWNrzz1QFlarhVISb6kJviw3FXKoZ/564/LLhZTPOT/Z7w1LLKdLmZE06XxTm85QhOnZGmWl0qa1vUmiU8a1RxRfNhIpXTUlBiwukz++FcKmduAUiJD1IzRNXVOx8azDw2BeOHRuFgabM6Hpuv7QfqVdw5j5xxZxHvjLNmoDnrOB1s2jjOnMf84m5ybJ7c0a4j3N2OVyNfvqFMbcMr3XNec0uL+9S47S6HoJUZb8vHaCVj2pPDj+SES3XmMakYMyhCxZvTsnRtsRov0kHx1dYS+bP0dqw/DSWt9ShlyvzWKf0HT3dBENxwu7QIgvCfJDnKE4PSjXjlxkmwVzWii5RsJwkFcx3d9Ug11Fc1Yfzc90nUuXb4DVhsPLFgFxZ9tB2+of5oaWqB3eqgE9oDnSRKpgw4ZDw0NFHMerF/PwOy4sLQTOrqlY934Z4FO7Alvw5+Ad7qohBKojU4yCngSZuA12d7+NJhePCm8fD3IAHPq+H14MTrvkFVXhkCyVB5+fnisjun4O1bxiMx2gvBFF5msh/mjYnDjvnzMOeS8bA3U7opUi2uFdRYwmhCgrtI3XvHD0rNhmVEwxgTipyV12Dm6BgVVmQYkJXmjzsuHIJ9q6+lzbzRRaKpoeHwWYwY8gYYmhaEWcOicTyJQw8SS74GX7Rb7AiPCkBEiDNjeusb3xulFLdtK3IRmhUNDy8PmCpMZP6C0dHViU+XHD7I9/fQLsA8LavD3ApjQpgqx1+/2IqbXlh7WJ70xP3ifS6J1dvvmkDZ6YGBIxPw6kPHwldPmooCcGuc6BajLCBZVPNsVSxYe+j9o+KmwRUshHldD25t0eD4xseGKhPBg6gZ7urE3YhiYw/VG+4ixd/zdty9igW1Zma0+Ghp5+3aKL4Mb8fi9aAaz+DcQou+NthbW18jt8ik1u5wH4vD3Z+45YfHHWgtEyy4WaD31g2rvsGs4sXH5HjyiuEs/Nkw8crlvJhfVSXV2UI7cnOt+IkENXdT47Ed86YmqZYKrduYBsdh+rg4ZQijo4wq/Le+2K9aklJc424CqN5eeHJ/lZaYCOeCkRfOyUBIoK8qO25BYFRZUjo0b8FvmmHqaTh4AUF3NNOi9/XGAy9uxrrt1WrFdB6fwqaIp+LlrnsajrZ2dTx+cf4qs0hZ1tLLrAfuOekqJgUb4mvOG4m4KD9VDtsPNChTyWunuJe7e73Vzs3DY3+II0vt9zkiLCoTT2cDkeKfNUOCIPwxetxOBEH4T6Hd8MIC6aYeYICDRExLTbPq9sFPFn3o+w7a6skPd6jt3G+Qbvdixf5CK+69/TsS3TyAl0UdiSd6t5ts8CFxrXfrd90TTZME+xnQXGlGY0E1nn/yV9SREfr8m9xDx+pxh+aLxXVnDcC79x6L7AzXY3UXJvISBbtKEZAUDl+jL+yN5m5xw3CY3H+d8SG18OF9UzFwxiAkDYlDVorz6TSLCH7xtj+sz1eHD4snYd/aAWtl02EDq91JifHBNx+eAb+wYNxx+XDXt4ejCZSGOjscVlL7pHRYRAWSUSJtq3CP79Hg1o+plyyEN+3XXG6Cw2QnE0I7UhgnzU3H/CV5aDC5Nv4T+Ono+Dz2gYykF4nc0IGJKCTx7L4K9m9RXw9s3luPScenwavdAydMTFbrcnDU+MVwubNo1loYNLHPwpqnxP0j8LS5vK8SoRQgm4rz56QjNNjQLTI5vgFkZIODdKhrtCmhyd16eECyJjAZFuEslPnF3a60uDHaOiDa5iyG1XHpGLzNsOww3HTRILWfO/0SnSPzuQWAuy7xU/UR/SPItKivu+FuV2wQ+NicD5weG5mB8FC31SddfLeiABu3V6lpeHkdkpIKi4rLgbxKrFxXgGPP/Qy3PbUS9z6/Fve9vAEbd9WqaYN5ID+3fvDgeBbX7gaX086D73nl9rueWaO+43hwS4T7dtlZRmSnBmPH/nr0izfitc/2qUUFuTVEmUmqvPzOeaKVIZczGxv+TTML/OI4u3dZY1xFpgzERadm4aozsnHLxUPVLGS8v7+eV753bUSwQeJwGH7nLmRsCNnMaWG5o303/9MDuPT2VXjuzV246aH1ePz19ahtaFXlwHnFYXFZnHvTz7j6njWYdf4PmHPZj5h+3veYe/lSzL1iKWZcuLh7QoV/B72dVz5u9cTdeB2Nf1dcBOGviOvWJAjCfxrthldZY0FHCwlXEg5zzxmBCBLZLTUmeJO404UY8OxTq5FTbDvsBul+ovJ6Y1MuWAgP2v7nr87D8FHxaCUj40NCwMvgo57K+xzq/n0ErB/4xrkjtwyd5jZkT0xDwoBoOCx29EsJOXQstwhwNxQWRvxbWj+D+1AEBetAL1K8DrMd1voWBPaLxDvPrMUlz6wDd7Xn/VgQM6QzlODesWAOdnx6qvqb0Q7H27a3dsKDItlGwolbdwxRgUiZ/Dr25h/ZR4LjNWNkFGq3X4lL5h3q4tMbz98+BRkTU9FGkWLjwMd06ale6SkwPvghD2W7ihAUG4z+YxIRHGlEJ4k9C6X57efXY+OKg0p0/1lhEhoE3HXHeHj7esPX3xfWajPqSxvRRGln3EVpj4faCn/SzSu/PYBfFxcgJtpfrerO0/j2hMUiiz4WpFrXHTYSvYXZGzwrEucXC0ZuLeA+/LzuRlmV+bAwOD6JFA/u3sR1g6fRnTomvjtf6PCqRc4pYp0GQHtaz3HkRQMZbXse16Edmwdu5xWblHhvJMPNaNvxCtzcrYfTpha8o3MsI9lpSrQ85OPy7zzuQjs2j6ngFhZNXGtwuBedNhQ/vkf11OCF02Yl49yT0tT+ZTVWpPcLxcTRsaorG0+ry4vp8XgNlT6qyN+vKlHh8srmubmHWol46tpvfy7EgYImlYc8qF1rnWog885oabrw5MFqTAcbNM4Hjq9z4L5TtDP8HXexY7T08XcanC7evqdh01Jr9NehmgwBrz3yzpf71He8O3dlczenPAsWT6vL4Wnha6aRF87siRb+3JlZuPfqsTjjxAGIi/RTdUYbe8Np4HSzqXrzkel45OZJ+OzFE/HeE8fhsxdOwgfPzML8J2fh03+coLpJHl5C/xqHcsjJnw3797Z3z5Ke2dPz2ILwV4Pv9YIg/IfQbjLuN5uQYBIobW0wBOow/74pWPnmGYgfEAd7kw2dJBC8ScRMOPNjbNzrXHyMcdMSyK+woLmiCfc/dQImDI2Aqb6VhJYX2khwtbe2kTBAd/903q0XXaCYPjEeP31wGq6Yk4m/nTUA11wxCoueOQF1dFjtcNxjg5/6N5Em2ry9zvXtkXCXrTtvnwRbRR3aTa3oIrEUEB2Mj17ZgNhxb+Pvb25FTb1zW9eDd4W+xxVIO+7lJw9AeEo06nIr4aEnoUJipcsHGDH9TQw/42v8uLYcLv1MYsj57ttDnPQURJyOuTd/h8ZmbmWg8NrakZ4cpLqYueevO+7hsb6766m1iBuVgrPmZmLL23Owev7Z8Av1R4ejHXp69w3Rw9Laip37/nwzyNqt1RhAIt1X7w2fAB18/Hyxv8iZ52r8g/qL/u6hevh7ngo2NjOC4tGGy8/oj4MVDcg/eEjwMtxrzilenSFpLSCqu5JTC/4u3D1Hg0Uoz+S0YWeNmt5Va2lheOajY8fEqbEQ/D13SUpPDe/OT9b57DdsJL55nAGHxd2bWIgybOLc4e5EPJiby4kHXfOYjX15jWRAqK7R71q4/LR+SGaIU9SS4OZ1KSIjnNNfafVE61rDgleDB8lHhhvIEDhXUdeoqujCxm3FtI9zGt7UhCBMm5CKy0/NVAYnIz0Et186Ui0kqE1hy0aB4e94ut4vlh1EfkkzXlzgbNlkOJ7P3jken780B2cel+psVaFEcLxtru5MWpoSErwxY3wsyqqdZlTLK81AcjrtdEyLxVmunK9sNHhVeA0ud35ps4u5w/kXEWbE7px6rNpS1b1CO4dbUGY+NL0v4etDdcVVAdl48HE4TO6WdtjJ0oMwMoY8KD0+jgfd61ULjTMdzumQOZ+4qxyvc8Lb8ntEpPNv7j7H72Ghhw7B53ZdSTvqCu2w8mXSmfQ/BmVBbbEDFQesaONq5qoP7vCkHM3VZJzLO9DuXHPxMPi7liYKivd3y9I2K1Cy04TcdTVoKGlDC8WtNq8VjcVtaKK4NhY46PsOnjvit7JLEP4SuN0yBEH4d6PdZNxvNkbSQz4BRkRFGknQkaAKB166cyIJcy94k0rSkfhstdowZd77qqsVw+KE73OvfpuD469chEEkgu45Y5B6umwx20mgesLb4EMvZx8CHlTOyoKP2/MkZ8HBsP5M6xeu+mA/8fxmXD1vGMorzHjv853YtqsBRXTzrSE9ljnrYyzelI+RI5xPknuihXfXhYPx5ZcXo9/AWNW1rKXGDH8SNh1eXXj84Z+QfMwrOPuelaiqcRqbwzSDKxAtn/wpj/YvvhDzzhlBBsGbjE0TiQUH/KIDUbC/EnNOfx9pMxfgs5WFaCYRwLtr8dBwHzzLsDErOVCFuoP1ZPS6SMh7di+UyPnrHoB7WNqT/a9WFqGxtBbZ/SPx9wtHqe8SIj1wx7Wj1XgSHsOh9/clgRyCZBKqPJanZ5x6Q9smOzkYe9aXkFhphJ7qQAcp5UvuWoobXtqEU+5eiXEXfYd5d6zAVU+vx6WPrcWdr27BDc9twLw7l2PUpd+ijgc6k8g857of8MPWEjIGZc4F4lwZzaJXtSJQYrWn17xeAz+1/yPdTRi1L+3K+/PfLFYzU4KVmeExHc2u6Zl56tpWEpkGMjdsUnhKV1tLl4pPVZWzy9iOnXVqDACLSU1May0TvKI2T9d82HnD8SRRzK0JPEUtd/Gy0Lb8hJ6nHGYs9M5imEUxh83rWViszsUWeZxGDdW97TtqKL3OPGDBzy0ubB4C/LyRV0Kq0o3aehMeeHkLTr3ue3XsZ97bhYvuXIpPlx7Er9urcdrffsTZNy9BXZNzYDw/2W8wOdT4DO42xi0bPL5kSEYoCsiENLmC57VFhg2KU+Ka85Hh/TlORn+9+uzOGSdlq7EkvA3nD5tGNmu8L3eDYiPQzHM4M1Q+fGwe38PhaS+G93eHx5Tz0Q+W1Kn89SOzry0Wee05A9S4E9cQLQUfz33GMy3uPGtbT2PMaHXbHZ7ul+shx5/LO5DqBr9zHjJ8nvJ+WnDuLTBaeNw6Wldch92r8rD31wJUl9iVqP9dKKzKHDN2Ls1D9Y4KbPxgLwo300XOZbK0QzWW2bH+wx3Y8t1elO9zLeevQceuONCEvT/loWJvA0xUl7V4tZqA0q2VKNlRBVstXwOt2P3tAZSsKUQ5ndsHaZ+CXw+qRUmZFqqvbPDY8LgW6BeEvwxiQAShj9Bu2yyM25otmDkhTo0/4B4Mo7IT0H9wNFpqzarfuiEyAJ46b0w6fyHK6f7IAmve9ctwwzWLULO7GB88ME3doHldjYb6FjWtKoff1uKg7+k/9zt4D/hrfpWWdSC3qAHnnJiBL16fjdteWI2UJCNuu3IIdDyIhCLX3GLFxGMSUNJgxbiLv+t1wUTtMPw+d1ICdn56CtYtvRyzzx6CTl8POMghRA9MgC5Ij68+24aEYY9j+t+Wos7txt1bXIMDgIUPT0XR0kvx5stzkDkqES2NFngafRAxIhH1tY04/+KFiB3+EhYuLuh+sn00eKiMb4AePkY9fA3elEdd2LmrFmbtYbtbHNyjw8KKx8tffuMS6MhQ7dlTg5JSM/L2mrFsTTleemsHdIEG+IX5o7m6GemTXyVxWob6OuesPr1k2WFox1qyshhtZCa5G5aDJxTw8EKHRycWfLob2/ZWocPggfxKE1Ztr8BOMlEVLXb1ZH3D5jIczK9HB4luHzKhVhLNXy8vwjmzs9Vq5VrLhDYLFotRFn8sXPlvnk7X5zfGDLnD27PY1QQtj6Moq7IqI8Ndvr5akqPGrdTXt2HZhnJkJgepp/spcUY0NJlRUFhHprYJ+QU1qG1oUXFg4a+Fx4KWu1Dxy33cBgtnflLO8eapf/ldiweXz1uf7FKmJ6+gQa29wVP18sDsCH7a3tJK39ehvLIexaV1KK3iQeVeFKZTbrKG5ifxLLyjw1yLhbg4WNKIMArjzBNSlfBPSTAqIxAVZsDMcXG4eF46nrl9PK48LQvXnzsQ9145HLPovGZDxmnhfdjgNZLB4fEztSToGTYi087/AseeuwjvfJWjWnW0BQmrSbj2hAduc9cl7tLGXb2cs1/x1MbONUS4VcJ9fAe3LPEYE0b9Ti/NsLijho8RlbVWNU3vqIERajrgZRsqsGJTuTIy7i2JvO4Kl4UWnkZ4sL63U7jX77jcGK0uMcYAH1VmDLdUaftxrVBjUFwnkfa9gwR85rBoZPePQkJCMBk5Hbxcdfio5xsdKndLLfasLkJihAF6RydiYo0opfO5gL7nHV3ZgaBQHaLpt9ToQNjqrOjqcW1pqbEgmFy73qiDzm3YkCfFISzcD9FUnoZAvbrmdegor/zJJHp2ooMOEBjnrxYW5eLitPG5x+XQo2gE4X8eMSCC0EdoJxsvqofODuwudnbT4ft4ZCjw/fOz6XsPdNFNv93aBr8AA1pNVgw5/T1knPkhflq8E75GA668fRoig503a25B8SYxxbMfedENnYVBZ1cHyqqPHCvREx607kdCb9uBGmzeUwkHiZb8Qucj2oEZRvSL9kRmP3/Mv3sS+ieG4vSpyfDucZPkFgRtcDnDP/PD9OFpRnx6/xTsW3wZ+o9LQe3+KvjqfGGMDUVgShTWLt6F5Ckvo+TwyYFA/gkONwXBfxrpZn3BrDRsmz8Pn759KjpI7DYVNcE/Oggh8RHKrJ1z8UeYe8/Pzp2OAue/t483OppJvZBj66K86qAIk84/gp4i5qctxXDY7Ers1uwpxbGXLsQJdy/G3Ms/h2+YTnV9s5SZoA/yg3eADg4SG56+nvj7q5tJhLoC+Q14QqOy0ib4hvpR1Ej00avVYkVmRgxKV16K4m/OxpbXTsKeD07G/o9PVd2/Prh1An54fiaql1+IoiUXK9MZFBOI/hNSYW9yYOseXijQdQCirKzFKRx1nmgjIWlvd06Dymta8PgEbp0oK+9AZUUXSkra1IxO27c1oMntAXBFXYt6+s7riVCtU2MfDGQgHFT3WEuefUomQqguJyb64LHbJsJOcaox2TEoMwwD+gdi1IhwDB4UjDGjI3H8jET07xdEhsQGA9XhNlcrCKNWOqe81sqhutGmWhOsVPY8VoTHbLDpriTzzWm85qLBaqX34UND8cy9E1FYYVZTBM8Yl6DWNBk9Mhwjhoep4598Uiq89V5o5VYCMgV82A5Kiw8JygTKPw2u1zvzGukc8aV0t8JCgr6dzs96kwPD+0fgkrOzcOrsVEyeEI3pU+NVmiaMjcJ5p2apVcL5PFb5zU8ZCF4c0JdPWILHQw1KD8O44dFqmmCzrQNWCt+LFCm/98ZA2l6tp0LxstFJwmOueByZxd6m0qEZEM4PugTATmFq3dqUeaM4NZHJ4HLduasROTkW7NtvxrYdDdhD6eSV5nlbXkuFB6EfOGhSa5R0q35i654K1Zqlul/Ri00Ed8vbcaBW1RueFay8vFPVo4MHW1X4GzfVqDFkDG2uVs/n8nWfxYvHyajWF7oeFBXZVVg8u1gdhVdB4dXQ324+CJ10Cv/05jZUlzYjOC0M+hDXD4RbdBVaHWoqsaN8ZxUSqC4mHJuCmOMy0RLoiUgyCab8BjL9rg0JX7rmwM8LNsrILsrHw6AD2OptsKOdyouMssHtmPRHq8kGG+VNK7eqBXth4HEZiBmTirRjM5Fx0gAkDo1Vm/J1X8d+l/bxUNdx9bUg/GVwuz0JgtAXbDtQjq72NpRXWrq7APFdMohueh+/fTIsvGoy3Z06SVHqQ/xVVyY7CTAfgx7DJqbglVvGqv7QDA82j00KQiepJU8fT3iRwLGTaSmtdz5F1YLvCXe9iIrkp6pG5Beb4WjtwjWnDUBK0uGrz/EibHxzPWFMAm65YKDzSzee/nofIsa+hQYyVSwQDhMJdPBYCm7tGydhygmD0JhXpcZK8GD7kMxoOEwkTnYUurYm40HCirtVXfXsuu54azd27obBF6t5kxKw6vNzScj5oLXK6jwmCVL/xEisW5aPXrq4d1NU3gZbU4vqptZqaUVXZycZrTC41mY7DHVcVySq64FbnlpLX3pgwJA4bPrpSuz65lJs/fRMlG26EVvePQ17ll6F++87Vj0ZZTOyYEk+Plq+B4t+KVZrQTCcHwxpkyPgFd07SaB2UgJYuLIQ9QsOwInj41X8eFdtELWWN1x3KOkqrgEkZPiJK2MM0uHtx47FyCHRh5V/fb2FyrkDdgsJJ/qBRTJ3UeIuMU+9vRW3PPYLbnhkBa59+Gfc9PgvuOmJNbj8gV/wxOsbu00mP/3m7jI6MiG8kCGbHn8dCbUWMgaU9zxTmfZUndcpSYn1V+OB+qc4K6yWBob/9iBH601GzYvqLhsZFrX8ZF8bn8Jp43TqKFDuysQTLLABqrfYlXCNCDaouqGnPNJuZtziExfhh+ZmO+XLocLtzgv6w5MC5RYwm61NdUXUUTxayGDyNLMaZjqFduyvQ0y4XtWVQIofJ7KDTp5wymOGDSmH2x02Q991UNhsFjiO3FrBZopNgraOBm9jI8Ngojhy2Hx8fhlZ9Lrm4T4sTGLeCckUFwOlqxUGX9rW4AUd5R2Xo4XSwYPDNa6/aLQy1rySujbYmw3c5t11uOahlbjj2fW4+clfcf/LG3Hj478qU8CzbC1bX44vlxWpFp5GMo6Xn5p92BTG+woau1tSeAwNlxeHu25nDW59ciUuu+cn3P7UL7jnudW47hF6f349bnxiHZavci5cyvkVw2VD5iMiVK8MEhsRboXj4971zCo8+94WPPbGOjz7zgaK5yo89NJajDjxPfyyplKFwbD5TB8ajdAIo3NBzt+Ac6WFyjJnUxHF2QdRKREwUJqC+frXL0I9eGHTZjEdynH+KyDUADubJHLWzTzOxEUzXQ84q63mNpjrzYe1XCjDT599qFy4JdOLzElMmgGh5DmMdLxgeudjc/icF4LwV0a7ZguC8B9EMxr8zO/xBTvhxUsdE5oeUXdJYt4xiZgybygsZWRCuCsOiSJjTBA6bCR6IoOx5IWTnBu6KC5vRXF+vRq0bDO3qnB8AwzYluccvMwCtTdYJOYVWPH9+oN45pZxmHtMOg5WNasbu7uG58HJHASL4N4uFnuLmmDal4snP9mmkuC+jbox086kMfD9i7MQnBiOTkqwjQSUpbIZodlxOGZosnNjgjwB6oqr8dHrG5BfRh/cUN0wCO6PPiwzCJ+9NgeOJquKm+oWQmGec/FwNaCccRe6GrsKqmBvMJGpI9HKQp++mz4iRsv6I3H9cO9ba1FdUEPGoAMv3zwBQzOCEBsOBJK4CA8k40hCu1+MF+44ZyAuuHQkRcgDK37KxwP3r8A589KRU1xPAtGVHwQ/+ewJd5XyIzHdRWKHhUs7idczzxyIe65yTius8tZtP447P1h3FzHnnpmNyt3l2EpGrJ1FLWlk9/776emRKvxoOo4XFbKl0a7EH3f94dYC7m7DU6KyGNRW2R4xMAKVdS3dA5HZrPDTa+76w91n/CiujY0OEsTeJCad22h1jp/yD04Lg8nUSml3RpTToHWV4y5he/ObVHcoNh1KqFMmsSgNIKGowdvxwG4W2tyawN29bGSkOJ6quF3H0+AB8MMzw+BJ3xvpXOjGtR0bpcYmOwL1PogM1lP8W2Hn8Iw6+HFldWGibTrayAxS3LnlxUhxYsPFrQvpSWGurZxl41YMCjZpLPyjIwyUrna1KjnnF7dUMvzG+cjHVS1JtD2HbbO1qxXI1Tbq30PwOTtzTBysLNgDfFFdY4Pd4WyF4LD93caOREdDzR6VnR6CXbkNZO58lCHSkYkaOiAcSYlGZKYGq9aO7NQQNcUwL3YYToaUZ/Havq8Oj984GhPHU0BunDiln0oblxl3WWNDyoaQP7MhiY30U/WJW1v6xQUgOyVYtZjkl5hU9nOaxg2JUmXHY3k4j9jQcJgczs0XDcNzf5+Ax26dgPtuGIuX7p2C5+6bhN0/X0zxPbQiZz0Z/YoqM6wtDjIJri9/A+5CZfTTqZYzH7f5vLlV1pP7xFJ829sPnSyeVA2M0YGqfjmoTNxP2S7azMGLVwb4qAcF6jtX3bLbyHhSPfalY7Cx5ES7n4MaPctWEP6K9HIrFATh3w13w9m4vxHLtldi9/Zy+CdGIGdjCX7eWOba4hDfPDMThnCjmhXLl8SiJ92gbbWNWPLWyWoAO+O632FfVT2aimvV2hHcEuBJAoNbT35cX4ZWuv+5P51zh/V5WJg/PvkyB8XFZniSiLGa7MgvaOjuB81ookGDpdGWHBOOu3qpMk9ZJFa8/I14/cVNGH7uIpTWdB3WCqLtTPoU4XGBcJDL0JGQ67A50FrTggOF1WhxeQ0jeTJvEgQ8RmPECe/i2Y92qe5Yh55Jk6h1aYf+KTEUN158jf5tJwHWbEE9dyU6qM0UpN66UekN0VNcuVtbK4yR/uigQmEbclh8e/Drrhos/GI3fMllcPe3+BhX09NReOSKsRg9LQV2MkQTZmdjaEoYpo89clHInvAMXv3JDKlyJXXKrSgHy80kzA6VtQZnac9i5c/j+keryQj8QgNw+7Mb8PeXtygxrsECNpgEdwOJNgeJI+5+xnBrA8/YpGYkIhNiJgHFMz6xIWi0OFRXNc3Q8VgGHkfSaHXAhwRjs60NXj4eZGDau1tJXBpbEeivI5HcrroJamgD3ht4IHoOmWe9J4lCkuFUb1lM1zbYUEdlpMHHLlKDu+1KrHI8WTjzdpX04rEnPfMoKNAXJeUmJcw1tG1qatqVIObuY/mUx/4UFr+aOb1m50BoxpPMTkWdVZkzrif1zXYVzxZHGwl6p9tyC/4QdCDVukHhFZVZVFzrKe4sTEsqXf3ZKI88Kd+sZLz0Bi91XvFxON1cT4/GxDEpqKY0t9KBDbQfz37Fho2NW0iw6+LgglsuHr55JG66YBA2UT3m6Yv9KP482JuNS0WN1bkWCoXBCwHyWBw2FbVkyD5/cY7qUtYTFto8S5ePt4cyq1xefGxGdcui+sPhcQsHh8VdubQplbVq8dXPhSirtqp48/owbGa5DvLEAU+9sxV3PrEBD7+0AY+9vAkPv7gBb3+4C599txef/+ScHpgJjQnAkGMzVfcr8oi/C58H4VGBaKq1ob76UHOGja5H7V2dZATblRlxxxBkUFOb+1A96HRb6d1uZuNE12RrO/xCnHmu1XmdnwdiydD5BHjD1GhV58TRrsGC8FdHDIgg/IfZk9uMsNTHMfHY13Hq2QvVAOM2i111lzr53E8w4PSv8PnPxUog8cuPbpbLPjgDrRV1qmtKzY5CnH31JGSnOMd9MNyiwvfRe1/ZBB8/veqSxOKTFyLkbjzbVx5E+vEf4dqnNqC+6ZD44hmoWkhj1dC+z368FdGZQdheWYcZ1y/Cgy+vx+QzPsQV/1iPD5cX4Nkv9mLlthp8t6JEDSzmrkhXPb0Oc/72HbZsLlFhzh6dCv/4KNjJRezbeBDJw55A8Kg3kX7WF7j7wx1498d8PP3lPpx473IUbC+lNPug6UA5LrhoJA7+chWeIpNRXu4cJMFa+ZgZmfDgJ97WVtxx63cwpj+L1BM/wuSrF2PhikL8g+L00IIdGH/RR/AJ8Ye9kQRMfQu2rL0RZ09PwVPzt6qwNFgTU3Yok3H3K5vRbmlBu70NZhI+3v5+ePr1bSip7iTDVol1OymBLtj47CmwYOrc+bDVmZGQHKZESMq4l1GvDa+hbdz1J/ec4XEIc6YkIjAqSD0pv+HRNXj0va247/VNuPTBNXjy/V3YV0DCxLUjCxT+M6/cgYKDjaqLGq9R0m6zY/U3+/HeDwfILDiNn4ZWlhqkhxVtJAw96b+n/z4Jv7wzB98uPojoMe+hyjV7Mscvp6QJJhKHLNztFBLPIpVf0uw0FvQ3C0pev4Of3PMA7vpGG8YMjICrwQ4ThzhFqYMi1USimg1IMxma6Ei/w4yHRlxsGFJJJAYHG9VnCr6bgEBgaGYYdFRvS8stMDeTKbV3ICRIh34xzu0ZHow+dnCEMh4sWFnccssBt05E8XFpG36558vIIYkYOiQa4ZGHWkA0Icjdx0ZSOrpIWHqRkOYpmUtJjLPRT4w/1AUxLNwXMycnKKPGLzYLeZRX8XFGhIQ5XRR39+oJ9+WfNSFetQiobkp0snK+8liPLDLOjB9Fa8aoWFhI+NZR3rdT7O0k4GMp71OTnau590ZUrAemjo9Txo3XyAkkM19aYYGOIsID1XvCSZ4zKwlvPDhVDY5ns8AvNkVs0rjM+TPnO7dmDEgLwYv3TkM4RYEfmrSQn7dYnS/GbOWub8D+gyYyU1a1TxGVHRsKHvTO6eQ0J5JByOgXqFpG6qiuTRwR5wyAOPO4NGXG2LAE0LZqwgG6zvE+3HLC3cYKSs3YmdOAvblNWLy2DG99mYMUtzrhR+bKGE35kWaA4dDXR6W6qBkVObUIpDodFHaoTxmPCeMV8HnhS74uMFo98iYfyOXSzPW86tDsaNza2kk5yw98HNyc5oYP7WOnPODzKiE7Vg1Kd1+PRwv78L0E4a+JR1fX/p73M0EQ/o2Uk+g/++4fkJtTh3Z+2kc3XP9gHRyWNjVTj3+gDicc0w/P3TC6e5A3aUlc/eSvWPDKL0gcnoptC8+Ga9y5uok9/No23H/zpyTQk1WXgg5Ssl4UbgeFP3JUPBJiA2EiMfv9G+vx2NOzcatr/MbLC/aqmx8/Bd+wu5aEbyOspla00bZBkQGw042zubwJnRTOFx+fDp92DySFBcJAxwgM9MHky74m4eiLzx49EfGuB6QspgtKWvDs5zuwcn05GmpITBbVkGBvpch6Ulh2ePO0wwPj0S8pGE/9bQzGD3YtDkevnhrOTKJnwc8HsGxbJTZuKkdjfi3a6Etet0NNyeNBgiHEiJiBMZg1OgmPXTseoUcRIbvyLJh1/uewNlqRPjweoSRYd++qQmCoAS0kru1UBiz4edzF+Kmp+OGlGWAdMvasr7BvXQ5CB8UinsxE3qYyXHfzeHSSWH32/mWo2nPrYcfkGVDHnr4QZ5ycofp/l9e1kClrh8OXBJmPD/bnNqCVRHtNpRlZ/cPxxeMzVLc2NgefLt2LBd/nobSkUY1xiEwIVjM9sZgrz2vELVePxIzRieifbjxsDRWGW6G01gnyLCii8A8U1mHO1GS0Upxe+HQ7po9OwJCscCV6ebxEXW2X6hIVHEKfKUu5i4gf1S3uTcItR64qqKBqoT5zdyqNVhKmVG1hdzUW8CQB7i0tGlxP3cPqrawZPj4/Wedjc3r4b0OPRgAOq5WqE1cpyhbVXUlH6THQi39zP84fgffhaU9ZHHIe8Gc2KL2lg80+d0HjvOPtuBXOrRfPUeH91BgqCpf3ZSPlHk9OJ6ed08OtQpx+zST9FhwH1TLGf1Cm8inB0273nMmMf242OY/P5mTthmqUUv2oa+LZvgxKJAfSNeNAUZMyEoUk/NOTnOK8mEwNd3fjMRNssiprbTh/djpmHhuvplpubu6An58XeMHJVjpfuaumwc9Zh1RZutLBceAud+71h7+zUR3iTTjeHD5/x2jJ57JRswXSO9czHuvG45w0OinfOE9Z8DMtlE5Pyl/9Ib+p4DKgZKB8jxm12yvgE+CDpEkpCHDNKG6qorSuzFOz4ln8vTD8mERlGhgeN1K0oYTySA8HBZQ0OUqFVbW5EflbyxBJBitxQhL0btcB3mfX0jzo6JqePTwRejJyHVRnTXUdFFcvBIQ5y0MQBDoXxIAIwn8eulcqAcY3VB+6UfI9jj8zLOa4C05PeEao/OJmpMYHwr/HjZWnw22km67N3onIEO4bTzdtCodv3JpRsdCNmwVVb2G7owQshcc3fL6p8+BbFixa1xa+X/I7PxHtGQ93tG05bqWldjS1tMJOgTvsHUiIDEJUhA/cxgR3b6+JhJ5wtPjrZhI4LI4sLXYSK55qfYPkuGDwQ3X33bg7DIsZFnSaACJvgYoK7jLihbhYT3XMnvnNx3HPIg6HTUi9iaeo9YA/iR8T5TV3aeH9v/6lFHOPSTisq5qGlqaj8Xu/a7jHiU0Ad2E7Gu7p/f8JC88/Iq7+8Hb0OupmfzQje+Nf2fe/hD+ah7k5VhwsrsdxMxOxbHkZIsL8kNwvVBkFFv8qKygcvgbwtYnNgnNtEuf+/wo9s/mPZPsfqsu0TQPPmktxDuMhKnTNqi5oRVCsHnq3KXHdqTlgRc3OSrS0dWDgiZnwc82aVV/choMr8+Fv9IVJ54ERU1Ocpobyp9VMv5c2Izw0EHUFdYgeF67Gb+1bVAyb1YGgOH+kTHC2cmi00zWyubgFXmTcGgobEDMoCnaTAxt+OIDE9DBkHRMHjx7mWhD+qogBEYT/A/BTWvV0ml6/Kz56KOoeHxWaWOcnzmxe+CLAL207uk87n4jT3/z972kCLTzt/Z9FPd2md3U8+sfV4HFU/qgQY9zTwU/xrU1k1sIpjSQg2JT0bF2w0jbmajv0Bp0yATo/Emcu4eIeVn0VhWclc0TqhGc/4q51nlRYkSSObGRcqsuaoffTwYMy1JNePBCZW7pYzAREOQ1fbZUVRn8/ynNe6K0LBn8P9dS3qbZD7RcS4TSuzG+JNBaSXE+4vtRXU/gUX56NSuUj73OU/X4PHp9bTqbSn9LBA3Q5H7jrV12lHQn9dGix0vFq7QgN10FHAou3Neh16KSI8MxP/kbaj+qTyj+Kf+lB5xiPiGi9atkwmezQ6XwQGuGpWgrc87c3zFR2TfV2BIbqVJi1VAa8uGRbWxvFwZdML38GhUdhUWC1lBecfm71MVOZcEufJ1VUvZ8nxY0EamWbKpfQcG+1b4u1E1ExlJH0Pz/ht9GrzdFFop3X23DGLSj0UJk01lN+tHaptHIXL66zYT16UnE8qis6qYw9qf7Zqfy9VHmHhHmp+shdfdra2ikfnIHy+CaeareL/vOmOsBdu1SrDYXNdYDD44ziOFRXmxGfYFTnLONN33GrCqeZt+NpbHnxwwBK638DHHX38u35+ffg1j3V2kF5UbnbgvytFRg5NwMGrl+9UJvTgto9lbDY2zGIDAjPRMU0lXcif3muKrPE8clkKrxg5dYUymueVKG23I7K/TVISAhD6ABnE8y+z4vg5U/1JjYA8YOpElAcNNopXjk/FUIXpEPJnnoMOCEFXa3t2LO6GFPOHIx2SqTht4eRCcJfBrdTRxCE/zR8o3Wn5+eekN5QcGuEJsSVkPwNOnqc1b2d5ErE0DubD4aDdN+Ox43yZ3dhwF2t9u6zqX7hPdFMh/buDpschs0Jr4LNYbLB0boO8d/aQFIW1pw+bhVR3X9c4dWSwOPvXJsp+G8WV9p3vAq2+2rC2nEZzdjwd9ylg8VLTX0zLBbn95r5cA+fn4DWNPL6GGZYm60qTzS0PGE4HSwSeQFJnjGJB5B3aQcnIejo6iBh2g6buQXNDSaY6kyo4AXxSurUGBAW9zxgtamhGaZ6M8qKakgwt6jWqFZTC0qLqtBK8dTi9ltPiLUn11xf7KSUlUglVD667dfbgpK/BaeRx6eYGi0oLqilv50GqqrWpOLPXaKaeUpS2pa/b2t10LYm2MjFsRFpqjShrpSclgqMTREZD5tNTRXLdcaL8qvT1oY2EuLMbyRR7c/Hb6imMOtI8dGx7S12OFpaYSDx3mIiI0BlbKa844A47T60T0VBlRLrVsoXs9WK5tom1FK82rhrV4sDJWqmM2c9beXM58QQnL6q8kY1zqm5oQUtVI6tdsdhrQSetLm5qhHelOFsRhtc02AzFJyC67XKFyr/Zsq33APlWLx0L3bvrMHuvVX4+deDyKE47DpQhq27SrBjbzn9Vob6ykY1RbOpwYraugZs2VOMfbtLUVdSDzOFVXmwDuXF9a50OKPN5cEtGlzMbG7q65ooDVShf6PctbFEDG+mvX4PGx2XF1bk9Y24KyK/TJT8+gbnq4kNdg1QUNChzmlGK18tfP7M+d4bvcXBXGJF+bZalG2ohbm8AQnZobA3u865XnB40Lmp84aBLnhcVofogqee16Bpp+PzBYeMWrBzLBevzWEg4xyo84SVEsF1jl+OLge6KCG81sdhF02ikz63trTDXmVF2rEJiEryR2hKEEacNhg+YWI+BMEdaQERhD6E+xzbSaCExOvUE+6jYaMbt6nSiogUfzWXPJ+kfJNuqqV/mh0wxvvCg/bn+x/fFJsb6eYW6BTWfB+vzSNxR6raGKwjQdZOgtSLjEMLIumGyE9HGe7LffzlPyM63B+jsmLQ2m5Tay3U13eisqEJ1bUtCPQ3kLDoQnCwD+Kjdfh4wXbkbbwMsYfGlGLvfgtWba7Cgm8LsODpY5CWrOuOL8ML3GWO/wRBUTpEhIYhNtYTIRRuY1M7qkloF1c0wRiqx2VnZeOjr/PRWG8joeiN1PRgXHdaOnbmW7B4TRltS2KRHMZps7Lw84ZyNJAYzkwLw+D+QQgz6rF8Qw2aza04WFCBfb9ciMIiM4475ytcfck4xFDcDxTXkTD1wsZtdQgM8EBijD8WvDhW9dvevbMKo8ZHq6f0vdFQ2oWS8jpkDI9QT+j3b6lFUKcXLF6diI4LJwHjoDj7kglpJyPUgoBAf7UCt45UJ5uAsHg/+Lr1Ye8V90w7CibKy5/m70A4xb2xuRV+5DRaSDzzQGdeE8Jg8Kbycs46xetOlJaYEBjkC14jJoL2CYvwR7/+0fB3E0J/4LCH08sOSriTfqurdpqeqHgfZ17S9zl7G5GUGgI9ibpdWxtQX2tGv7hghIQGUhk2I4AMCk+gUE9/pw8Od7YI1VqQnhWA/dsaofPzRUqW/+92z+HpWPfsqMLAodHQ0bFs9Hnn+jISgSEIj/ZXY1UKdpkQGR2k1mTQYK+oGXEHifU2EtJ8TlUcqERxmUmND2pzdKoZpEJCDBS2Dw9tgrfeG96U5jYd1aUBEaqFgRfca6xuR3QCqdc/ALfScLcnbq3gp/qVpSYSyJ10HvvCZnKgidxPVIRRGRce69VMdYpnlfKhcu+gcvfV+6qps32orK3cV5EKhh9AxCUHKxHdQx//W9HKY+36Ojz59l6Kpz8d0xNmXpOELkJcD3mtGL23j2rVKyhpxAt3jsaEca4BGG50VynaryzHQnnrA0OADp3mdgQkeh82hoSpOGDFgWV5MEYZYKTjRmbGITSWzjX6TQvLvarUFTnIsJSi0dSKQTOy6Hx0FrilDChZmw+7xYGUaekI6kdlS99r+1rofCv4JR82+n3QSf1V4DmLD8CX6kLcuBSEJBx+weD6s+vrPLq++SJ0eBz9/sfqgSD8FREDIgj/QbSbGZsCFmidZCC2Ls9F2jGpiOSbID+Nozf+nV98u7LWAxu+2w99K5mKYF8kjE5AeAoZDvotd10NqlZXYNj5QxFAJoC/aypqR96mYiRN6IfIOC8lata9fwDGGD1Cjf44sK4cfnpPVJsdmHn5SOcATIqYpQl45pP92Ly7Hiu+zUPGsFgcMy4O77+/G1GJ/nj+3vHYf6ABXl463PnAUoT3C0cwCetfPpmlFkJkoclPdWdfthpLv94KX2MAho7uh18XzqADHIKfrB4s7MK3Kw7g8ee244Jz+2NAaihemL8XI4aGY0j/KDz0xFo4yCCRfMLE6ZnYvKEMXj4+uOqSgXjjvb1oKCjCxTdPw7qNZSgvaCKzZURzfZMSpwNHRGPmpHgs+CwXE8bE4JYLs5Ge5q+6yny+uAh/f2I7ho+JxsXzUpFXaMMjT67G9ONS8NB1IzEwS4e920hlUGKyBofRMV2R7kFVZRcMeg/V3ecAGZ0Lr12CacNjYa63Y39JE+WvD8xWBzITgjCQxPYv26tgs7dT/uuQR2L6/tvGYOZpmd3ha/WiJ9r3R/u9mITXvBM+xMCUCNSQAeP1Bnxd/W6srXb6TMKU0mIjwTc4Ixw6CmjD/moMpvwuqTSrbkTBQXpcceFAHHN6BilXtauqe78lVo8WH436Gu5C1KJmY2OhHEZ1jFthLGSMyytMSM0KUiK/hgx4u9WGu+5ZjgO59YiL8kdzXSuqSVh/vuBkZA0PQyOdI9wqEhhG9X27CXoSoonphzrOc1w0OE7cWMFZwE/8C3JNSEkPUuMb7HT+FO1rILMWCj2ZczYIteXOvSPijkyNqQ64555lOLC/FjF+OjLINoqHF9WjDgSToGSTxRMMVJlsCA8yqDUzykvM8IjQ4+0PTlHd+VRLgLkNcQlHqUiEdt70lqezT/oKHdY2eLV1IoWMUmb/EHyzopCMphfCKB9MNoeakUvv6a0Wk7Q42im8DvhTvuu8PFDaaMPYUbF4+NVjXSEeCbdmHTxoRWiYv8rnYqq/qltYaxudqx1kLLrUAo68hkpAgF4Zt6bGLkRE8arurkDc+PHnGtz/8k5llDhNrfY22s9bzazFdcGD6mJkqAF7cmvwxE3DMWViWHdXQUbLB74e3X3dYuzcVgV/Or4XL7RInuqaW0fg2LOorrpRX9qOmvVFCAjRU/0iQ0vXyOjsAFWPOazD8pW+NFV0ouDXAnRQ+Q2amdo9VqShtAP7l+XCm7bJPj4LgT3qhZ3McPH6EjRVWpA4NklFtmpLKTwpnOTJGXSNdW3ogk3v5o/3IpQMZPSERIT3eBgjCMIhxIAIwn8atztQ3qISumkFIHpM723xXXQD++mTvRg8PgFh0YHY8u1+GEP90P+4JHj50g2znG6YX+5F5nHpCM9wjgiv2d6Msm2VyD4js3tKyv0LC6GP8EXMiDi0NLXDx9sb7SQsgmJ4Gs7DxQ/3JEib+DUySCReNC8Db3ySh6vPTsZZc/q5tqAbON2Ip12yGLWVNuxaeiqCXDfwahKLg49dCLvDgdtuGoOX39iJ/StPUwvrabAo0MRt+IAPceaZmTj/xCzc+uRGfP7idNVFJnvKR/DVe6Fg7VlqtpvNu6249pH1uPGcTOQWWzD/i33Y9eOpanak9EkLSdx44Norh5P4aEFbhx13XjoSx1+8CJu+mnfYsdnfvfZBAT5ZnI8rz87E+4uK1SrPHz8z2rnBUSDNdNjAeM6vmiIHPv/HRmzaWgkPoxcuuWIgNiwtw/bcBkSSEGpotiMzkQxIegiWkunjVgleM4OnO61tdiCYtsnKCMVZFw1FfMbvNYf0TnVRG86Z+zFG9o9Q61g0k8hTK8EbvJWo5XUvzHRMbgk544RUHChoRGG5BbOnJmH+p/uVGORH5iVNVmSlh2HWccmYfXa26grVV3TYgAtO/ZrUXQfCyGB7k3HYVtGIpasvVC0Xv4d73f2z9LZvUzXwxjNrlLmNIZHfQuK/ndS9X6APDOSieH0Kva8Xak2tah0Sb/p79IAIxMf5Y8GnB5QZ4TVMRo2IwplXjuoe4PxH6BmfFx/YgGU/H0QEGaDM+GCkDwrGxz8UIJwEeT0dnxd8DKH6ZLG2g2fQ49Ytbm1obLDBn87xxrZ2jJ+YgJseG9993vU8xq/rqnDsSW8jNiMRA/pHYu++Gqo7HmqxwvKiOnQ42uBr0IFXfPcL9EMnHcdU24DczTcjMdFprNzD/OKbMjz13j5kJYeremRucajweHHDqvpWVSf15Fz25VTjhXvGYPoxhwbHuJ6/qPFYx0x7H75UJ86cnIwaqsMZmcH4flkxckoasHTJ+YhMNXRfR5oqupC3lPI+2l+tVs6tLcFk/mOHRPfazalsayOa8htgo8wadEL6YYPVm8k8//L9Hkw8cSCCow434nRpQe7KErWuT3R2DO2nR9G6g+jy8UT/WenQHZrRV8EtIDu/zAXVCESOi1dx1tCMpyAITtzPNUEQ/hO4bjo8PoG7AHjSjV6Db+TulG+vJdHjiZjMQPjSjTRpQLh6+sbdQhj/EC94+JHQqDKpz3wDt9ZZ4EEiwdf1kJj7rPMjRu424EH3v5BEbxhj6T3OaT4Y9+NyN4qM5FAMSgtFVU0LbHQzT4w6dIduokNxd44L5maiZOMulJbQXdnFV0sLUZNTgIyBscgpMqO51oIn39zt+tWJdpHhcQf9ByXA29MHP62tUN1VWOTbLPyk0Yat3zvNB+Pv44OS3CbEhhrV1KuxMUGqGwaPL1jzyRmU5mZ8/l0+iaUujMyIRDPla1iIP+pqWXY54T7lLG4spnaEkZDy9/YhURcEPT/2JbgLiQaLA3fcu/rUlLThtsuW4bS5n+DX3VUkUvQIpjL85K292MQL6fl6ot5sV2uO7CpsxNvf5aKWPts7OhBNAtGHwooI8EYniZjVKwpx0Xlf4toLfkRFDrlNguP5R+FlE7l7mrm9HVYSiAEkhLhPe7PJgcIyM8oqrfBwdKK10YH5H+zFCjJCe3Lq8PWSQkSRkY2JDYCv0ZvMRwjKTS149qlNeIteWoXokQ3/NO55q6F99ckb29DcZMMAKoumJh634Ql/vQ9efZni8QdwK5o/jJbF7vvyebLotV0469RPsGd7NdKM/vBo60K0UYeYYINab6SF8tHS4EBjXSu8qIDbbWT6Gu1Ys6GShHcBwiL8lFCvKjbh669yMfu4j/D1e3tdRzic3vKW46N9z0MQxo92PlIPMPogv86MhT8cpLjoVVemQKMerXSem20dMNvb4a3zonrnAK8V5OnjhZBQvepq+fOWCpVg7bzrmV91jaSSSQkHBOrpeuCBNDrvedHFYQMjERYdBP+gAASFGendny4jXXQcb3iSudFTGWnlymFq9TY8zBepCX6w2G1oaLIgKsIX7Z1tqoUuOtITkaG0r6ELGWlGOkdd/T9daL733huXYcbwePy65RJc+9JU3PaPGTj3tlFYuOw0PHfPZEw+/n3YnZc8lV9tHe3obO1AE889TXmlC9PT9VJ/hIFVUaQd/IL84OfrCy+6lrBhcycwEjjhjIFqwgItzzS8dIA+hBfT7CCjYoal1gw7lbdPsA6+vZllyhhvuh508qwPhHuZi/kQhMPpeb4JgvAfgsV/xtRUdBp4Zhsn2j1J+xwQHkDigxcIc3728fJSa3tw6wfDMzFxlxsLCW6Gu3W1tbaji1Rud5h0HJ7v3pduzJ0k8nu777mf+NxViVerzuwXiKzkEOhIbESFOh/t8W30yns3ICj+VVx1dirWrbuVhIhzb+5u8tL7++ATFITc3eV0XA+cdNog/OMfa1Rc3G++/DfP/NTUZEcICanQIB0S44wUFon2/RWITwlHDE+p6YLT3WZrwzIS0L9srFTrYmhxjo8Hln58GoZmB2NPXh3KapthtrSgxeJcoZhhQ+HyGXQsA6JDDEhLCFELt/EKxoy7yXAXBxxX7WPhziacT4Yhd08NhpFQM4Tq0ESB51dZYDW1IZTCzUgPxaSx8Tj+2CRMm5iIscNj0D8zDMkJwSittiKvshmFZLACIg0YkhGGUfS9pbQZZ5zyKRZ/mdsdTw33fOsJP1lmFehB5dpKAplbP6rNNmRlheKKiwfjhr8Nx3EzUpCSEgLSqXBQZXjn9Tl48IlZ6DJ4YQLFraDEhI7mdqT56TE5LRxvvr8TH7y03fmE1nWcfxX3vGW0PG2hOvP2p/thNPhib1kTDGymSdAlRAdg/kd70EDamenNwPwRjrablsXa7zzG44l7fsWD/1iPRCrDNoqc2YfEaLQ/dlU0Y2+hCTo7nVN00sZH+mN4VgTmTUvBSVOTMG5AFIx+vuiiapRfSAmi8/niSwdhQHY4siOMePXV7bj4rO+7B9RrHC1vte95drHcgw1q8bsWUvd2inQIGYvq+lYEkoDunx2GIQOjkEZlm5rG41oCEBrmh0YSx8HhfqhsaYOezvkn7xp/+AneA+5u1WFrUQPwzRYHKiotqCmtw/ff70NAAAlrvTfqyuvR2mJX6wtpcBct93LV6u3kCZH45KWJ+OrVCfj6jcl47cHh+NvZWWReOvDK/SPx9mMjMf+p0fjilSkYNqRHkwHRSllYUW/DfU9PU1PUdpErMdJmPJEAZ860C7Pw1K0T8N3r21QBchR4sHcAGXE2ZSYyszzrVFxmsFoLhI2cg7x9F+2vosg7UD42NFnhTfvX5Dbwtyr8wo112PllAQrWlaGhsvfaExQTDA9fDzKfbTBVNSOAZ16LCVCD1Hujo70LDjJHbAb50DzGDHSN5RmyeJyPIAhOpAuWIPQhLHw0M9Ebuz4vpA2A9FnJqtWhamsddv1ShgkXD+0eOFz0UyUs5BpSpyaqFoTdX+XBEOCLjBOT1GBWPqHLVtfAI4DE03DngE/36WzZVPTUJ2dctw7nzemH2MggXHrXr3jxnlGYMiEUJgsw5YyfMG1CNJ65Z3C3WGJ27rZg1DHz8d57p+KrlcXYvbsB0ybH4/Mv9uL2q0fQK8PZCuF23Itu3YxLT05V65fM/zYXz98xHsGULo63e//yQsqGEcd9iAsvHISPPtmH7EGR+OXjaU4B4ooEz7Yz48JlOO34RJx5XCamn/8VVn58CmLJyHAesLHidVCeeSMfB8ubSUDGwWrtUq08V1+U4gykF3hfPsTOlRW45rofkZEUorqHddIvnfYu1Lc4EB7hh/PPysZwMpRGty5f7vCYhD0rSlHZ2ILswdEozq3Du+/uhqetHZFBerRSoazJrcIdl43EWTcMVwdl4d1TvLtTWWjHRacsxJD0MIpPJ/ZXmjFuZCxue3AKdO4rYZP5aDGT7jLQS+fMi9J8M/ZvKcPaFWXYtbsayWEB4IUSgww6/LK3Em+8OAvDpsV3d4v5Z9Hyzx3tu+fvW4flK4qRSuLZ4dEFzzYqDxK2scEGlBSbkD0wAo+/NaPXMP5lXIHaW4B3n96Ab77Np7INhIFEe3iUP77dXIYFL59IRtkTB3ZWIikxBGEZEap+9pycgMdZ8RiT+gITtu+qwPCRCfhk/nbs3V6runFtK2tAJInUNxecrBaq+6Ppuef65cjZWasMmZmOUVpjweUXDsRplzoXEnVH1RV68TvPQMWLMvJYmN970p6ba8XxF36F8VRv0lODVcsZr2K+gdIfEuqHVns7GXkS94E6KpMmtJLwNtebkLPhBjL/f6xmLF5ejVc/y8Gi1yb3Om6E0fJky5pKVBc3Y+apmfCmNPD3HVRfyTN0X6h47NszT2/Em1/OVt9xV9Si73IQmhpI19RONJvt8KX48kMXq8mO+nILAnVeGHBqNvwo/9vIbJRsqYaj2goHXZR8yLC0Otqha6GrUnsn6shsTbmI8rgXU9FY3oaDaw8iPimMzEUnLFYbQjOiEN7P1eTsDgW3//titNa1IO2EbPVV3rpChPjpUFNrRifFb9y8o197BOGvRE8dIgjCf4h2EqR2VneEuZ5uir08DdPTLZm7evCqwgpvD/iSIm1tblez9XA3psC4QITHBCmRydNtWkkQh8QHKRHfDe3T2dmJNhKhpTubsPvnMnS6nsjySc83eXeaLR147sP9eOHT/aipsuG8m1bg+ItXIW7wO8jbU46DpWZlYhht31c/ySWBa8Apx8XguHHxKM+vRl2TDUmp4XiRhDbj/nSf/ywqsaCmsVX1E29o4v4QlGYSyCyc3OGZgdocHQgnQRQSHYISOj5P96mJK46DjvarrWnDC2/vxfMf7kVDXQcmnvYtHnnlAM67ZQNOvHQNxp+5FE+/vB2/bqlCXokZr3yagwPFlCm9oKWLD/EVhXnDXSsxpB+ZD52nGvjL/bory5pxyQnpeOXtkzCZjNTRzAfDU74OOy4BJ5ydieQBQYgnQRti1KGZBFNFWztqyBzN7h+Dl9/dgX/cv04J498yH4yPj7datbnB3oZWKnyuL3pvT2U0OP6u6qUchB/FTZtpjVfJTsk24sTzs/HYOzNw0y2jkGuzocvojSpTC2Zlx+DmO1aiprjtkPnoWUn+IL0lgb+rLnJg4ZICJIf7o9FK5U9Cl8exhIbqUEt1IjXAD+vWlWH/LucT6n8nKl8oEqV7zbj8lK/x7Xd5GJgWipJGqxovM7h/KK4/exDiUqic+hsx/ewMpE+IcHbLcWWIe3bwd/yAIH5wEE4iI/rJR7vw4bcHKCwv1LXaMTw5BDWlJlx6xQ9qJezfKdZuykg4+5Fib2mm8rW2wUAHmjbTKWT5+K5TUKHqCp1UHBceKM7n/++ZDyYjwx8F68/Hgpem4b4bR+C9Z47BZy9Pw9ovz0NzcyvSU0Kx5fvTsfqzOcj79QIMHBSFNqorBjLhfxSdrxe66KTRunz2hhbVAL031lC5r/s+Dx503vP3nFaL2/WxnMxpY1eXmn2M8e30hM27i+qNFY2NNuhor+aCJljJEFroWhHNrRShenS4wuDzIJbS0UBGhecTb6uzwdtMB/P3RI3FhuEnUh73Yj4YHzp5eBxMZW49qvMbUFVigkdPR6pB8eP1W3hMTivPWEbXADPlaXVJE5IywsnM9mJaBOEvym9cHgRB+HdAtzkFr3fhTSbAUgnkbihRa0D01Hg+Qd7o4H5Vrh86SFEYA3xhCOPF7eiEJQXiFeEPm9UObxJAXW30me6pOjYkLvgG7kVOpS6/Cc01dvXULiYtEp4kUjW0m7/W1aWshoxBrQ0VNS3gBd38g/UYOTgM6QMj4DC1o6qhvfvmz/s2NgLvvr4Zd905BQa6yV5+RjziUyJgbuiAlcxSc60VazdZ1PZaGrk1ZPf2CjIgLSQEWsnQ+HRPr9kzPn4BIOMRhNQ4PSJDfJCVEnLYVJxqe9o2NESnRHl2ihGZJOYHDglHfCT9nWzEpGGRmDA8goxMOxwkhiKjjRg6OBz5Fb0bEA6Tu228/fAmPP/SFsT4+iB2SBhuumMMZo2NRwEZl6efm4E5tw6DDwk+Lc6/hZZ2Jm1EKJ5bcDymnpyC+oYWjPDwRaNnF2aNjsOmX8vw8v2r1QDtnvC0tJQEJT6Li2pU9xz/LjIeFIMuMiG1JHZ4ViGOTz2Vi9WVPC0vmVYTlXFuC3Ztq0NFcSvSMsOhp999TB1kXnzQ4NWBqEAd7rhlierWx7vyeHU17fO/iGaK3n9qLSKorDjcAMpbX6rQQfS5osqKzIxgnHLdINz/xCQsemc3SjY2qHVn/l2wXNyxpATnn/UF5VMnkpKC4CADlBZgQBkdv5Wc8ulXDHIaOS3fehz/aOXN58WtD4/H11+ehX1VFtVFsq2tC88/NAUTY/xw26XfA1Svfg9+wGCps8OXzvfLrxiMxH6BsHW2w1PnFLt8/MNu2EfLHy3+v0PPzYJDyPhYHKissapWCz5f+ZxLp7zqaiNDZO/9gNV0PftxaQ22b7dh/WYztu9uwberSuHv54Xvl1fQZyt+3dCI1z8swIGcwzOCQwwNC0RDThMW/3gQJvqZFwA9uKUGy97c1h3HygYrLpuV0v3ZN8IDqSPjEZUShrgh0TCSmUw5NgWJk/ohdWo/JE1OR8bMZPi7devkacoHn5QNQ2owXS/9EJwSiGC6Lg6bPRjGmKObqwAyocFpEQjoF4wgOk5kZiSMYc5xfBz/nvkYQOdWzOhYuuB3qTJLGRGF4P4hCEwPQ2wWfX+0cvsv4Y9Unz+yjSD8HmJABOE/jKabO+nmWvBrIYq3FSEmPkh1DVCixu1q3sJTcHLfA7pJsRBqs7XTDd6qhAA/8eQHbyzOK3fUwk7ikBfVM9lItOgPySMOjhe2C4jwQ1iSDv1I+EakHNnvi7fjMFm8drZ24fTj03Htmf3h6+uB5+4YjYdvGoiNX85BwsB46PVkgHgfV1x/+KUI7U01WLu1Ajc8sgWX370ZxfvKSADbMGRACPzIwLz6SY7aVosZt4ZMnZYGvRJUXYiPMSgx6o7WAtBi66C8sGFvoYWEtDf27q/rXmRQ24W7wHh6t+Omy7IxbUwcDuwuwvuPjsdFp8fhvmsH4L6bMvH0HcNxxulZ0Pt0wZvEuolnswlz5gWnm9EW5eO+6A/csALvfrkfg8l4DRobBW/68fM3d+Othfvx7GuzMODYGLXfH71wcqtR7m4TygrYCFIeUNKvu2kkLj97AN5al4eScitWbquCtaUNb32xB8edtNCp2F1x4qlhD2ytRCuZEDV41tGJhBA/1e2EpzmNCNLjYGETbNyiRsKNDe4PC3bj45d3wcOl/HnhyGo6TmdrO6wVFsx/bTPee2M7sqIDYaV61UqFytneL9QPlcUm7FhWomYG2v5zORrrzGp61H8FLu2iPSas3FKBmBhyzXxMEv9dlLeFdS0I8CZTYmrD+mXFyNtWi0YyBBdd9QMKdlCiiB5V5E/D2cZT6N73zEakRgWS0TLQ+eQJi6MDa4rr0X9QBOae07/7ONyKoOr5HyxkfjDAdSg524ivPz8LOWSwVxXU4dYXNmHV3np8/msBTjlnUXf/f1e1Oww+HK/A7kUngAcdfPuWavVAQEfuxk55xRyxX4/4df9O8Xfu4eRo+aedl9rvfPymqjoYdM4rltZ6afT3Aa9oz0/2e2PRz3n4cVMF3lx0ADdTHl/76HrsymtGSJA/PvquGPO/ysPLH+fg2bd246uf8g8zxnyI0BgdWuhEKdhVi7vO/Rb/uHY5br19JfRpdIEkSvY24/ZHVmLzZtcqpgRPuBE9NAiJI8MRnhWEhJGhiBoQgNBUPWKyjAiIok1pG/cs4vPWGAZkjIlE6uh4JA6LQlymP4J7TKV7BJRR6aPDkTYxCiljI5E5Prp7ADqHr+Ujw1NCJ2YFIHtSNCLSDdCFAgmDQmmfGPjR30G8/gzt5J6TPXOVjai2KCSbwH8VLXztXbvuHQ0tPXxsjktPOBz3NAvCP4v7+SkIwn8Q7rIBeydMJAI7WukOQ1dydVNwu5p76nzgpXcthkXfG6OD4B3ko/owa3j70I0sTIfmsno0VTfQzZBnmXH9SHBwvAaFgrQE3294d+0G1BPWFZHhOjQ0WEiodyIxKQAJsXolFHgMxakn9ENJQYO6cXGceDzB3Y9vR2j/TNhIONfXUpqauzB4dAZqSDyeOCUR2UOi8N03uWrlc3fKK1tQWG5DcUUrLC2dR3S90vDTe8FubkdhGZkv8guh4YbuLmZadulIYPh6eSP3oBmNTSRkjQZlyBh3kWNv6YCfjmc28kcEic8KOj6jdQ/hwfFMWZkJq3ZVIis2kERzF6ZNjIeprAULlu7H/HdmI2tUOI8l7d7vaPmpwb/ztgmpQaq8eF0MjZMuGYKXnz8eN5AZefShybjnngl454XjcdVFg5w3fVecKosakJ4dg0ASLzyGZ8SUOMRE+avpVs2squkAPKj4ob8vw7XXLMXBHaXISAhGTKQ/Nq6tUONQ/PxYFPkjcXAgxp3UD9ffOQkZScHYTqbOz9dbzZrlsLShyeRQi9zpAnzVbEJpQ+IQFWfENXcsQ22PcvyzPHHfGtXC0kZCk2dt4ilkeZapV+fPw4VnZuO79UXYvqsOS34uUl3zIoMov8ggMFp5u/N7ee8OF9emlaXoojwL8fNBdZNNiataqrsvPDMDN/x9gupi536cP9KVyR2tDvHCdB99cCpefGoa/k5lesN1I7DmuwtxKRn72ipyzISr+hwG787dLnm6X566eREZfCOVrdHRhUYySYzarxdBqOEeLlc1zS/0lhT3/NN+96My1/n7oZjqnDsFpWYy+ryYoPPg2rmlhTGUBPbpxyUiOckP6SlGjB0ehimjItFobaXrlgeGZ0fh2FHx6J8ZAS+qxNpDBo0uusYcf04G0kZFw0PnhT17alFe2ojkyCDYzMBrb2/DwtfmYvq8VFVOPeHuhRpanPia13NT7bxluPUYRz6T6abngxH1mQOk6xVPNcw5QacNXf+cBp9n9ONN+HqmduVt6XiaEdTG37ljof3qao+MZ36eFVvJiDPuXVj/WbTw+Z3LTssH7uK2Zl21MjucXz3hY/c2fqdnfAXhn0UGoQtCH8EmouCHgyTAPNBka0f8mAREJ3FHmkNs/6pQrWjd//gkNRsM/2atAPyj6A/XzYCFxb7FRSQWnO7CQUI947h+8Hb192d4ZpcAMjKpJya6vjk6PN5iypkrkZYWgFnj4/DQ8zsw/8mxGDuaVC/BM3K10s0yNEx9REEBidOMR/H8+2fihvPSDhMzo0/+EYmJesycFIMnXtiHG88fjOuuSFW/8X0vbeL3uOjsNMRF+OGndZV48Z4xiIigZFA6+MaobpCU6EoSvEkDX0XKiHQ0VJoQHe+H7d+d0H2D53xpIp0085IVGDYwFDPGR+LCK5Zg56qLkJbqzChufeAb/xV3bEFRpRW3XzEQT729h9IYi1uuSO8OR6O2rAOXnPcF0oIMaCaX5aBgaktacM/dYzHpzHTXVr3TM6zf4o9uyyKHWz3chRNz9XmLYWmiymTwhJ4UWU65CR++OxdxGYFqnBHPlMYHYFGk60VksZjiyQu2r67ArXevxOC4YLSQAfHReWJXrQVLfzzHaZbVxoCZRCDPSqRFWiurP8qelRVksFYhgYxTk70NwWR6CmutuPPm0Zh0apparPC+m5aimoRuVJieDtkFC7mwsSOjcfFtY5Xh/jP52xt3XrsCubtqER+gQ0CwDuvy63HxqVm48I6Rri3+82j1sbe0sCFiwXfjaT+gttmGqGAy3OSC1h6oxisvzcLQybGuLf85tGMeLR+174uK7CRMWzFwwKEunSde8iMWz/8R1VXPIzLyyDA++KIYbyzMdy0I6YHQYJ7lTo/8gyY0NVsxcVSsGuuzclURTp+TgqfuHu7a0wl3ReUJEwwBTjPBa4Is/XgX0gdHYPDEGNUVj6ff1uLP14YvftyP4cmhyMyMUq3G67eUYszwBHh6dcGbVHNgoBesJLCXrspFckIQcoubsIkM92uPTDhifZ/e8qM36mqAD7/eo8R6YbkVS38pRoejHcFhBugM3ogi0280+uDieZkYNSSye0pxd/IOWOk+0IG0rEAsXVqCxRvK8eAN41DfaEVhSSNCgvzw1Ds74Ev3iFsvHoLt+2vhp/dGg6kVA9JCkUjnqkGvQ1S052HGqydvfnAAdz6yBo/cNQE1Da0UTj0SY/zhSwa3hK6FnlS3mq0O7NlbixnT+iGWrse5hU1YtbpI7Z+aEYFzT0pDZIgBwwfEIiXNV913eppHQfhXEAMiCP9h+IbFek3NivRprprG1ivAV81ixV2qGirbEBLjo6aQLNxQg4qceoycnQ1vuoEV7qqBrd6OgdMS4EG/syhleV2ypQ6WSjMMHl7wiQhA3KjQQ0/Z6Ize910JAn08ETs1Xk3Fy90/+KkfrwjdE74ATDvvF0RG+2JQehief2UnVi6cg4FZJAZdwsidrGk/oLKkCRV7zoW/m+lhfv7FitueXYuHbhqKFxfko6yoBhu+nYcgZ28KJE9YhCfvHolKEqBb9jbixXvH0k3X+Zs7VXSzHzpzIdIHRmPvtmJccckQPHHrYNevTvjJ3YSzl8PP3xO3XzoQZ134PQ6sv1hN5+se5RfeK8CKrVW4aF4yPvyuCKOyw3DnVZmuXw9x15XLUbi7Dhl0M2726MKOWhMm94/Ffa9NU1NuOm3Nn6NXgdPjS/c87k3c9wzjpouWqvEbZ52ViYef2ITYxEA8/fpxqtVC25ZbUXp7eqn9zmbYaqJ6tK8cC97fgw5rO/LrW3DS7BRcceMIte2/gmYkef2a265aioKiBsSG+yFE54NCMhppA8Px6CvT0E5x5Kf125eX4+77V6kpcW2kdPpnhqC0zIIRxyTgkquHOgP9J+D0tpDBOXnupwikEyQzJgD76LypanHg3RdmIZuMazvlOQvcfxdOIe76m15/pt68duc6rNpRqUwar+9S1W5HZkoILrt8GHQkTvUGPRzkLNupgD2p0vh4OseMGSnf2CQ21DvrUDjPBOcqbPe6o/FHTKRWVwoKbCgorseUifGHGVqtjEtKgA3bKmhjDzgoLunxgYgIC0BZhYmuaV3wM/jC6K/Hhu1lmDA8HskpPofV0a8XHMCbb2/HQ3ePx8hZSUfEV4vH5y/swOnXDVWtBtEZj8AnOBADhiQiZ2cZ2mwOhMVHUJo76XyixFHkbM2tZKp1sDaaYK8vQer40cj/9RwV5tHQ0sRohnHn1kZMO/tzdZKOGpOEcqo/JbnVmDd7AE4+rp9aNf6lT/Zi85YynHvaAHUu78lpJMMQgmvPHYr4pENNn999W4I5855D0ohRVAYeMDWYqez8kZAUjLo6KwKNBjJObXR9rUX/ofFoJPPAU51FhPlR3jvD8fb2wK8rDiAmOQqvPDAJxx4Te8S5vnZ9LSZOeBKGqHjojX6wNjQhJiUezWR0fPW+CI80oiS/CtbaWsQOSEd9ea3q+hsSFYLUlFDExRjJGHZSGTajqLAB5oZmPHH/sbjygv7ddVsQ/lW8Hnjg2gdcfwvCXx6+2TE9b4L/ClpYPGC8lm5M3AJiJ8G3b3ctqrZWIndXFYJjQxAQ4g1/uhmVkunI31iBhiITqvc0IGVQNPxj9OpmyGHxy27qQkNOAywWB0LINBgj3JQBbVBfYYWjyQF9RAh2Lc8jYV6KsNgg+If5dDe3cziNzRQvSvT9z2wjIdGE8SPjsOTrvTB1eWLc0DjVd57X6uBtGhqA1z/Jx8L3tqL/qHScNycJrTbX7xQWN+l7kUt6Zf42nD83E2kJRiz8MgeNti4SHtGoqAQWfH0QAzJ56igvLFxUhKRYI1KTjKp7End7YfGWk9uOs29eifKDDYiKD0ZTgwXrfz2I8PBQBPkFIDTUC60koHfsMOP1D/bA36hHVmog9hY7sDWnGlNHJsCfzBtvU1Taiduf3Aa7vQsBRh1Wrq7C2k1VuOysLPXk1deVbZXFbXj4pfWIoRt9XrWF0uOBCHJX1z84BWGRzo04v3rC6e7tew3+Tdume9seO7g/VXTv+qNtr33Fn3nmtJ+/yEUzCZM9e+ugJxFjae3ACfOy1ABqbdujiUsuTxOVw51XL8ZzT/6K3Qfq4ahrhTfVzYKmFjz5FBmZXp7c/lm0dKz+Ok+tYp9FoobHELSZ2lDf2obrbhuN6KSA7vTFpARiP5nvKjIdHaQCr7xkMJb/VISTjktFXEawGv/zzwgfDvuXb/OQymvBRBqwu7SZyr4/mXkvnH7hQLX2xr/7qa573h+lGI5KU4kZC37MRSTVQxbAkYE65FAZPfnyr0j1N+DNd7dhwTvbEOPowGuvbcHLL2/EuqVFePuNzag70IQHXliHi88fDF+uC5SuoyWNf6uvA10/nGaEuy5yVyLuXsktoq2kezm/eZxVKF0zMuj86ilytTIOIuMzIMuoXoOzgxAfp0dIqCeSkgyIj/dDbJQOYXTODukfghBeSNW5W3c+FdB1cMuv5dhMr1CeccrSie0rS2Gia+S2ZSVoyDdhPdWFt+hacu7FA+l8B44Zm4Fwvu6RmN6yeh/8wsIxdkI/pJHoP/XENAwbGIUd+xvUBBRXXTUe8187B9ddOEx1M/sttDQp80acd8Mq3HrfUkyelYXx4xKxZEkOqgorULL7RpxzShKy0oOQ0i8AZ5FxT0sIxRMvb8KkkfHIJtOYk9+Emx78CZv2NeG041NUer18/PDeN8UYOykFxeUmxMaHYvLERNo+GEHBBpgsbcjdWYLAsEB8/PwsBAf7wtzSjmKqt/50PTplZrKalGTeidlkOPX44seDeIWugTkFJkwng6jdI3is1c03zsTD947FsAFx+OSLPbj+mnE4hvIoNi5IXTMaGmywm1uw5odL8Oi9E3Hh6cNx0rQkFFdZsOSnfIqPHy44KQ0DsyOQlR1N19pdeOy59Thn7jAq8z9bswXhSKQFRBBc8InAN16+CfHUsP8JyveY0dzcAqOfDh2kfHxJcQfGhEIfQjcn1zFbakjsFzWg3csDYeGBMEbTnb9HfDpILHDrCA/kjeofpcYIaIKVqS5tg6PWgrDUENSWmtTigiFx/tDRzZsNiHb7mHzmKvz69VoExCYjNNoPEVEBJPg7UV5QQianCcedNRo/vDMJGzeYMOXEBXRDd6DfyCzYTDZYG5vIOHiTWbqQTAEwcNb3KDtYh5CIQDXjFA9ejQ4PwFefboettgb+cdEwBodjyAgSm/tIHNh9KMI2GPx9seHLkxERCezcYcfIyS/BNzCEDFMYBgyIRkCAJ3btroGlkcRreSXqCq/B2NO+R+6WEkoTbTMkGlHhvsgraMW+bTngVZ0txVdi0fcVOP38j9Fv4EAMHhSG9i4HGhvJ+O3kAQ0O/P2m8bjB1T3MTOaKB+F6k9co3l+Jm+5ciawwI175ZrYSI5ow6Q0Wb7xuAb+zwOe+/FprFC+K5kMGjUUeh8OiztRI9YsEoupXTr9zYXhSVnD3KRZzfCz+TRN82pNYZuV3hXjr5e3w6uhEfoMZCUH+2FJYg1WLL0RCf6OqA3azM3xuWqDoqIrB3U5sdNzP39iCO15YjUH9ouDj44kAgw/SSdhuzKvDgw9Pxvh5ybzHv4XGWuChe5fBUttKIr9LtXQ01JDZifHDBwtPUuliUcYtgzzOhwe+nz/vU3joPdXCiq207cjhUTjr+lHwPrQw/5/mvWe2YvrYRKzbWIJHF+zAjrWXqhnpdBymK185336jiH+X36ojnD6G0/h75KyqwrK1RfjihwL4UBw/+ewMuhb5YNnivZgwNQUfkgHJ316LwXRe76+zKAPqRQcO8PfGip2VGDsqTi3o50t10P087wkvIpow5Hmqc21UP50XF0eLjfYzqCfkoRFGPHDDaDz3/m5EhBmw5L3j1TZHo7SU8vnrfUiJ56bOLtQ1ttK57wedzgNDs2OxL4fiNjKWjIhze0bL8zWLC/H4Q2uRHheInZVm+NI54U8VvtBshS9dX8L9fFDc0IzpE1LwzLuz4EM78XnGYzGYz0nQn3P+Rwjvl4CxY+LJvOlQVGrBz1+ux56dtyM7022A3B9k3z4LJp7yCSLiQnHlOQMwfVwSFq8+iAceXIrViy/C6GFuCXHj9fcP4IZbvsXQCf0RG+mPCSMj8c7CfagoqUXFrmtApxp4+J+ezveC4jZkD30Ox8wehozkQOQWmTAwLQxfL85X6wxt/nbOYa2jF92+Rp2vk4fHoIlXwKeTOoSunV/+XIhP3lyGuopH1HW4N1InfgKDwRdnkDlj+pNB8qXz/8m3dmLR6yeqay+jlUl9PTDniu+w7dd8zJw9GOOGRiKrXzB259fjo29y8fzd43HcjHi1jyD8s4gBEf6n+bPCQg0AJnrrvvKv8Hsi9rdgjcrRYRHb3VWHXu7igsfr+v7JOHMLQE5uCwID/ODPTwb5xk7x5CfCLHj5WA3NbegX74OqSn5i2oaYRB8cLG9QT/ua6Sa1p6AWx0+LUOMNKsqBmDhnOh3cc4Diw3/zU9S1W+rUuh1VtQ6MHmqEH6n0yko7+iX5kVGhY5E6JZ2FAjIRnrRjLB2zuRkkfiielFi6Vyrq6uhvCqeuwYaoCIOaWaqpqQPtvDJchy+Cg0nE04uFLT81t1pcApf2CSRxX13VSZ+7kNTPSz3xDXA9EeUpajevK8LJF/RXGVtX1oFvP9+JC64bfvj6Kj0o3tKAt9/dAVtLB2JD9WplaZ6u1Eoqg2cTCqWKVNpkgw+vfu/qfH7KzH5kPinNlCgdHayN/m6nV0S4Pw7m1GN/fhP6Dw7DiWdkHbbaslaX135VgGfe3I4nHphIedsBc7MD/iQSh4yPVvldtN+K6EQym5Q25xGdVJW0YdeWYmSlhqOFTHAnqZuwjChcf80PuPyULEy/IOs3ReufZcF7+zFxeDRqcxpw9zPrMDg+BNWmVjz73lyKHxW2G1zHOalvPrgJDs8uzD17ID57ezuWLi+EHwm5556bidTMP+9CuFo8e/eveOuznTjt+EzcdPtEfLdoH0yOdtx0x2jXVv9eel5zeIzLzu1lGD4qHgbW57/BDZcvwxNPzUAHmdk3nl2D7ImxmDAuFUERdC5S3X/mvuVkvKvUMWyBPtBTprVZ2xFAJ21UoB47ihthjDTiu+WnOwM8Ci+/twe33b0EKQMSYTbZVHeurMxwFBab0ETG5qVHj4U3hfnQq1uxd90+5O28E/369XgK4sa7nxXjxQ/2wRCgU8LYm85hW2s7xg4KxcVzs3HfSxvUlNh3/I3Orx788nUBnn18nZqNbcEXZyAkQg9rYxe8DGSuqDLy+KTGsnp88c4e3PPW9O781bqRsZlKHvMWEtOjMHRgOPzoQvj9knz6zRMHVp0Ng14d5g+Tm2/DgDHPI3FgKq47ZzC27qvDxm0VyFu7BeXFTyE2wbXhURg25xsUHqjBnNMGwaOlE1NGReHJN7eSAfXE7p9O674PcOvxmJO/xtgRUThxUjwKy80YlBGGNz4/AJutDd/2WJCT/w5KfgnDxqSo7lFZaSHwoi9jIvzx/Mvr8PwjM3HJeUeOVeNuZRH938CYccm4+qxsMv5d6KBzf/2uGrz/8R7sXHYJoqOd2/VsDXzqlT148sX1+PstE+je2IXEaD9U1dtwx99/xCvPzsYl5/z22DhB+C2kC5bwfw4WSdp1soVuPrtWl8I/IAh61ieuK7a2jeujmk2lscqhui51kvrjJ4S90UKClZ+sKQOihUXvfNNgc8I3PIa/0yLhejsqalPaiEX65i01qK2zo7TMip1761BdbSMR7YOQEBKovJ3a41C8GT4k/+1+c3D7U8EDsuvrSYgYD80yo8Vbg2/UTSSGAlwiiG/ukRE+6qk7z5TkZ3A+pWVRrgY40r7Bgc4uE8ZA2jbKS93MY0n480NTFvrpKf7qSTZPExwSQu+uvPOl39lQ8CxavEJzZqofUshsDO1vRHioDv5+ngj091FpY4PAC6lxmkNDvVU3DU4Dd+3i/PZwZQZ3D+Ht+NihwT5op8/cahET40mfvdTTP06H2oe2Z+PAnzm9nDZOb2CgB4XvqX7Xul8xq9/ag0ef34DZc/ojIMQHv/x6EElGAwLCQ9TgWHe0etBEgvCKC75EaUUzgihNt9x7LMZPT0VJaR3Wb62AB4mI6roW1FjtaCEl3NRkh6/BC+ddOZbqmQ1dZO6yx6cgLjMMYWToovoFIDkjEjt3ViIhJRjJqquaE67P/OL8QosHCfMiXHDRaPhGBsLg7UH5RXkQY1DpMjW2YfvaYixbmIe6gxZ0UuEYAvTwoYrNz4K5m19YcjCC4wPVrEtTp6Yia0yUMoHuRrln/TkM+o3XCNG7DFxPTFTXXrrpZ9ip8A7sr4fd0o4qErojR0Vj3JQUNVuaw+EDW7OHGo/S0thB9caTTK4FqzeUIyXYF58vLkB6ZABaGx1Y/ksx5pBJUgPSjxKvZUtLSCQHqbLhrnz83kbm97OP9pAh7kB2egjCqD4fzG1CeaUVM05MUS1EKk81XHWNcb/O/B7uceq5D3eHikkMVLO29cTtcIqFb+zCwg93YeyoCOwnM/rWyxuxZFkBXbtasH9zuXr63+HviUSqHzHBfggP8UMM5VFCXCDslGBdsAG33jAScal0Uh+Fmhpg3gWfqbEB5karqouedNIOGRipnqybzXZsJ9OYW2qm89cLFeUmfEvX2KsvGKzytCemZuDFBblIpDRGhujQPykYl5ycAQud2JFU19KTg1DX3Iolqytwxgmp6kGEO9V7GlF20Iyb7h2H9GFh6tpjoPOUW/G49TCAyiw8PgAdRm9EhAWpa4vKM/qH3/m69vYnu5GZFk71rhXtJM4b6FxrbmjBVecNU9eA36zLbljoPjF6zkKcf+5InDwjCd9Tuodmh2EDnc/RaQm468YBR5RvT06anIUnHvySLjpBVD6+2F/YgOvOG4hPvtiN9k4fTB7rXJykiwJ6/cMDqKyxYPzQKPiScVu7rRY/LM1XrRWXnJGhttOOx+8PPr6W7nNGMlqRSIrhFiZfNa35zz/ugmegEWeedOQq65zuj78vVWNOhvUPU+alzdGJnEIzdmyvwA1XjFQPoHrmDxu8iWMisXpbAz79cj/ayVSW1rZgX0ETjp2cjmdf2YzZ07IQQfcQQfhnkBYQ4b8eFgnsBxhNFPBr95JSPPjgLyjLr8PNV03AyY+MVt/zk1SNTjIU61cU4LM3d6OtpgX+Rh1stFFkQiCue3wGQt0Wqvp30VNU5ORYcNm9K9QaFKUHa2Gpa0CnvRWedCcNiomEw+bAnbdMxN3XHT47DMPjKu7/xwZU0YU/PSlQzSaTW9SspqlttrThkRvGYkD/QBQXO7B5ZynmnZh6WOsNj9t4+OX12LKbjtviwDO3j0NsVCBCgoyIds1/r8X355VluOb+VRg+NBo5BY1qdhleJTo4SI/s1GAUlDSrp2CDMkNx1xXj1f48EJxNhoY2sFSDTRc/ha6sbEVdgwWR4UYyCjp1c/t5dQEGkODmGVlSUgO6Fxrklhnt757wjEyPv7oJu/MacbCoCU9RegL8fDAwKwZh4c5ttCejTsNXBZ6mtqW1jW7U3oiPCaHfuxAWpqP0kYkKIxFNRmT7xmrc8LefMCApCCOHRWHNhkrU1Fpx+7UjMfX8Iwesc6ZV5NtIJCxESlwQqkm4JSQGweJoRyEJtqExQQikdNkDKDNaOhBAccivNCOfxMbgjDCYSQCw0dXpfeBPeawjx+VNAuSYiQkoqbVg2PBYDJ0aq6b9ZdHpzrIv8nDzg6sxNC0MjgobCput+HH1ZWrV7rv+tgKNuSZYOtpRUs8LQXoijoRqcqIRZeZWlFEc2m0ddEwfzJ6VgotuG6fWo/mzmMnIrlyWi5lzM5Qh7Ml37+3FP17cgjRu3qK6GhahV/ne3OQgw9EObyoLY6AvasikBQf4qFajiCAdSmus8KME55eZMCYrAi32DjK1nthY3Ihvvj0XQa4y7o11v1ZRvkWrLnDuFG6sw6L5u7EjpxZtFIcaEtjJqaF4+uWTENzLrE5/Fha3PZ8c98rvHIgnBZhz4keIMehQ1mRFUkgA2uicHTYhHlffPkkJRK7XarY7qjudXDnoO67v/BsbbO6yw4aHt+NrZS9+AYuXlWDeGe8jaWCKEutRUQGoqjKToW4mg+eNgCAyNmRqLpibjuUbKvDL8lx1gL2rrkZ8vNvJ7WLlL014mAx8S2srjP7e/4+99wCPsuq6hld6Jr33HpIQAqEEQu+9VylKUxRQUQTBjopdEGliQRSkKCK99wChhxJCeu+9TyaTnn/vM7nDEBIEn+f9vtf/y/IaM8zdTrvPWeucvfdBKQlrKwsD1GnVoYLSP7KfI0Kji4hoV+D5iR6YPcVVXMe+Jix6t30fCgW1i0XvqVakqsopDyQ8eJWQJx+ksuXVTl6ZbSqC4uKUGL/gGDr42YiVAytLGYpLKnHhfCLCzs8VaX7SOu465hCSaDx5bloHpOfK0cXXGp7OpnjhlQP4Ye0YzJ2uMmF6HDhqoO+AXRg8wB1dfMxxLTQXGTkKONsb4uD++8iKXAQjI1W76TXpKJF/LSyf0wHh8UUwNtDF9sNxqK2vw/X948T9pP6MV38dfdegfXdvmBhp01hQS32xNV2jhTVfHMPNi68hIEBlg9U0v72nHKOyqcWAnnbUR9dhzpi2+H53BI4cj0V08PMtmm4xIiMV6NTnO/z841RKcx3MjXVga2mE3w7G4sylJEScn9FsH9CKVvwdWgVIK/7Xo+lAygPvmsVBuBiUQgSunshtCTr4OuGns1No0HtwrpIG9OXT9uJCaCqcLI1VHTKR6gr606EjRw7RwOufDoCbWsjJ82fT8OfFJCI9Whge4IgL97KRnCEX9vLV1XXCxEZZUQsLMz0aBHThbGcIG0t9pGQq0MHLHM/PaPtQx88vV4dhexB/j+5JvbS9qzXeWtgF3q7mWL/zPs6diYGhqSHKiHBMfcYfP3/VT3VhA1hYtOv9HQ1AqlxpqI2+FcTG+43siLM7xyApqRJFJQoSDxZiYDt/IR3HgtNw6mIK4u/GE3/QgLmTHVa+2QMHg1IRH18IdzczrFzUDT27qwyAP1l3G59/ehL6pqpQWRo08pcXUSHW16OuphoGFpZEfnRQlleAboM64Mre8eK81NRqzH3nFD2/Agoidw4OJlj/Xh909DfHwWNJmPXyIZhYm0KfSK+OrhYRJVUe2Jmyju594tdJJAiAxSuv4uL1DCFylERc3l4YgPkzfcW5LI4OnE9GSFgu7l6KEL8ZWVngqxUDcPluLq7zJncOxnjnxU4YNVQVepjNTBYv2g1zF5WtMjuk1tNoXl1RiZrycsgszHF1z3NwcrCELpHwH1ZcRPitHOTX10CT0lBBg20xibwffx6NTr1tHyEwuWm1eP65PRjZywXXwvJQQfd+/fkOsCTy9dJbZ2FKJLuYWJYVsawUIndvLeyG3gNc8dGKS8jOKYOC1JqM2pmWnhYMqSxqlDVUp1WIzS1C1x7u2HdoghBRBamVRMoqqHyViI8twNadEbCneyupPdoYa4vZ/PHjvFBN37/ZcBNtqD3xzvH6RFKqyknoKEgUEZnSNNaFgZkuqhS1SM2UY9owTyz8po/IS1kp8P3PtzB1tC/c2hri+tl0XLuTDRsSDr17u8O1jWGjHwqDo6qlJBTDx1+1SqP+jhbnAiP6bkFbEnLG2tq4G5GLGlKVukRu3UjgKctrUEiErJ7eIxMTPVRSuVVQWSiofjjsJ8/QMqHmvWwUxEC7OVkigcrrr2MkQEhkPQkkApYUX45ffgjBlUtpqghbJPb1STHrUFn0HOSE2Qu6iBl1hpSHloj749CU8KnjcccEGk6gpOHXtTdxid5PGfU3JsTAM6kMfv1jCkwabPSlc//2noSWztl9IB6zX/gDn30+FkvmdxIriSwGeBVn21/38fzUDuI8XqlQEpkeOns/7l2NQULoW3ByfFSAnDiTjXfX38Le74bD3EQHcnkN4pPzUVVXCz9PO5iaaCE3vxoLPrqMUb3tsfyVtg1XqnDs92jEJBfjtbd7iBVUnrBg800Gr66qtzt1SPljU82A0X/CxFQGD1cT+IhVMA2s33QD16jNtPNt2XSvaRnJ7Ndi8Eh/TBvlgcT0YiSkKUR/v++Xc7h17U107mz6t+XO/e+MxReoHKoxKNABVvTOZeaVi/Hmw5WncfHoC+jeEOK8+/ijKChQ4KfPuN/XQElpFX47FI9iRQUu7h4lzuE+gFdzP1l3F19+ehrPvtiP0s2bqirFOLJu9SnqQ3RRlPymWDVuDjNevygmhyZR33g/rgATBnjQmCXHi4tPIOrKQjg4NpzYDHjl2S1wO6xsjdG7mx3KqU3m5JZDUV6La6dDceP8y+jSxbzh7Fa04snRKkBa8a8BO/Ry1Jri+Gp07boO7YxNoG9viImj26DjQBci6g6NSyXVNCjN7Pc7biclY/m4AFyJyUUltfSATjYIvp2NitIKaBDJ7DehLd79egC0GsxxFi67gC0/nYOhrS369fVGWGSWmCW0dzRFRUUNEu6nwMDUmAbrelQqlILQ6hsZoKygCG27euHeqakPDVDx8Ur0Gr9DmDgwqWJkhc4Tf4uKeKbsFyKYmdA1NBSO2vFRH8PD48Eocu1GLoZM3glLew6zq4EKZTVkBrrQ0tYUtto8u3/39Is0GClgRwMEz2SxIGjT6WsSDGbC3rfPAC/8sW6EGNS/+ekWVn97CbYkhNIjk2Hl5oj4Ky8IM4WszHr49NoICzszVNEgw3bCP305GO197LD611s43rCLcXVFNZH5amzfOAZjR7hi258xmP/yXzC0NBdCR04C5bv1k7Bgth/Gv3QKx/fehIO3C5HWKnGdsrQM2rq60KC01xIxvXt+Aby9DWHsqnKKtXCwQkF6LmxcbJESMhdJiRXoNGgzEZNaaBGJbd/FBae2kfih8tzw6x18vfYK9GR6JOLk0DPQR0bYq8LkisXPcwsOwM7NBiUFZULEmVoY4odP+uP0tXSx8rLwhW7IJ7JkYKGP9d+HIPlOPnoG2qFPgB0yEkuQTgRk+ZqB0KHyaUo8iC+jltQsm2hlJ1XBxlFXhFJmVJYD+VkcZaZC1FUd1Z2zjyqSkJLa5ok9EWK3dWNLQyxfegaOVKd0CgytZBgzzQe+RFzYb4W0EEoLVQSxlpjAj99cQciVdHT1skSxNtty16I4XQGfDtZ4eeVgKh/g+KFwfL76GjpSO82nc9ycTGBMIicvuxwd/K2w7It+IthCDX10SXtzdE+eXT57IolEoxPsnHWQkaSk/NWiILcUji5W9BvVVxMiyNfwDPZDIML49dvBsKfGdjmrGEXUXrf9OB7VlSQqqO1MnPYHurezxZQpPiiuqEJqZCFKiaiNGtsGzt42WPlpEHpR2bdvbwsjElIlRaX49sMryCuqxO+np0GnBZOvlsCBAfi5iRH5+GLtdSye5of7d3Ow7Wgcdm4eA6dO5i0S9f8GWMzwvZu7v/pzG7/Tlwqq79WfnMeVqxn46KM+6DnGHZVEHqkKH0Gz9/gbHDqehMlTt+L8qVfQr/eDJWA2ZUpMLhSTGOqY99ZFbNt0BsnRH8PZuWmFA0dP52HDH5E4srm/MLtk8Eoll71Vw4oVp23m69fRqa1ZowCR0vvje9fwy/4IXL/9IrSoflsSgC3lj9Pt2/83uLexgrWlvlj9uHcnHfLMHFy/9Aq6BTRsYPQ3YJ8xc48NWLCgF4rLqmBmrAV3BxNcuJWDg79dRHToO/Dy+vupfl6FWvDBVZw5l0Rizg91NEYM7uEo+sZxc/bj47f74Y357cTzek46jJH9nTF+oCtOBKciJ78Sfx2MFNfkR80T/S33C76D9yAmOBT+Q3pgUE9HtHU3RWxqEfWzwdTH1yI7drkwgW0K6foeE48iObEAL87uQM+tgZ2FAe7FFOGvP+4g4srLcPdQs0dVg1Tm3ccfRkx4Jpa81kOkraamHi62Rti0MxI/f96XBNVjliZb0YoW8LQTPa1oxf81sPjgwcnAQwdR2cvxR8QC7Lg8EzM+7IF2/RzE6gejsgz47qNgfL9zPC7dWgy/6d74+eQs/HltFt76eTgOhszB2h9GYdWXQ/DseO+HXgJvDzMYWFrCxMJYOFO297OFpZUhCvIU6N7JFma2FkSetaFvoAdrJys4evIu1UbQIwFhY23wyACZnFaAkpwCIRq0iYgqShTYuTdWHOMBI/7qPKRFrUDU1ddw4+oyGggeiA8eyL7Zdk981+EZ77JKInLVRKblUBKZ15Pp0kBQi483XoYOMVt2smZcv5sKTR0d2DpZCkJvZqwrfDjYt2PeM6o9FSpJTJnYWYs8cihORkVllRA5LK4UpSpztW6dXNGmjQw/fdEX7TvYoVJZJRxNa6trUc2hhAjtPC2F2BGmG3am0Dcxhildy+A8G5ibCfLP4oMHr2unXoQ89Q0UxL2OkpSlQnww/Dq7wtDcBLpUvrwjs6Ozanb9TniGEHomVqaQGRugsqpWhNPk/Mye1JEEoEzc28rBkkRKHeRE8Ble7pbQ0ddFSaECMkM9lJNIO/7rRAwZ6IRV7/XAl+92h6u1pjDdcLUxwcZvBmPHzsl4/oUu6D7WB70neOF+bAHkRbWP1Cu3Qybuwu+IYOeuEh88YLPTPIeydfSUwYMIrmt7U7i3U4kPJgQyqovxL/qhTQ8blJaUC7OtxJwy4Rj93LxO8O+rEh8C9AxTG8CStLWNqw4++GYAXLzMYeJmhFnz2qOqvBbRJK5mL+khzIlMqU3NmNseB35/Bu497fHbz+Mwl4RgFZV/PX2usg9SVq3w3dAnXtawtYAQEsOJ6NrRM/iF4LS7+xihK6XF3vVR8cF4RHwQ8pKrEByUCo/2FigrrAC1MKSEpiM8JBl/7LqNKSPaUF4MEDDIGYPHeeL5d7rh1ZW94EVloU+89+OvBmLsTF+4Ewm2dtcjcV6CtFIlrK1lWPzicShItD8puI54Fp/NedoGWOH79WOQkSEn4lUIW3MZlr99Hslxigd1y5X3XwaLH74/z+Q3hXqb4u8cFGHPplCsWnEWyVllMDOT4fN1IUgnMdic+GA0vceTor6uBoXFSvGdiTCDfaU6dXzUFic7XwltGW9i10yFE9jZvJIUknqYZPZ34T5HAqetpLRSrAJIkL6NmN4OffwdMHDADlw5liI232RI1cH9IIPPb66K2IeM3+12JMo7+liie0cb9OnrCT1TUzHJ8KTg8rewNcc0aqNj+jphzoR2GNbXAysWdoUBKanCIkXDmY8Hm8I5Wsko//ro4W+D9m3MRZ91KyIXjm5WyMylB/F5VJy5uXLsP5mAy6FZYhWd06tUVIj8rNocjr2HU+AzaI8wh3Xu7IcuHWxEHn8kwbfuy+MYMLIDStKbFx8MFh9cZmkkLPX0tVFG97lyJ4cEfQX1xfVi8ow3bvw7eHmYo62/E/oG2KENm6m2s4Svp7kYPypYHRO4b2tFK54GrQKkFf/rod6vcYO9vjsWC0f+hUu/3FFtjNUwMkmNWUmEevCz3jBtbwgHL0P0GeoOPRpX6xvGT14JcPCxx8/fhWL5hxeRlfJgYOGQlsrCIrqHkgbWahqkK4jQVqIgqwgHDkbAo42V2E1WXlAqhEBuZpFYLdCiwZlnhZr2wZ2p03b0cRLXa1FHLzOU4ZVlJ+Hdbxf2H0kUfggcgcTFRQddiSRJw6XUmSckF0NXpkfEmkRBSRk+eLM3Xno+QDxf30BHbDDVkwZcLy8aSBrGkYu3siiPWkS+tKBNBXTiZAyKClXHWLCIv5RmQxMZinKKUVSkUiCng+PFikk1DZac1jwSTzl5xeJYSQkQFsbha2nQTMmBkbkRJo1VOTza25pBl55TTgKphEkNpT2VCBQjl8gLiyAWHjq6OsLcTCI57OehPvbp0wBZVV4pBBBfw+ZuXB4cdaWGWBKLIxZgUXeSRQQZBpv21BNDYdM0Pl6pKEdicq44ZkJiRZvNbahuWADyfaMT8sQxJjVpqZwuIkskIgx5JYDSEnIuDn16fY9f3r2IRc8fhwEdn8WO5vEP2giXoNTWmtIb/rcUsUsdUrtgQsDgbP+46hZmv3QMjsb6cHcyRnSWHB9+fUV1QgOk63i1gYWiJhHq2XP88MepeKxaEwIF1dXUQW1gQSJZ/bFeHc3w2Zr+Qvh9/VUIylLKRF4siPW8MP0vlBUIbaOC9JCmmfkHeHP5SfRtZwMNIy24murT+6HAq28HwZXE4IRpHfHyB92x5MNeIhSpBDYvkZKg7qAcciMf85achJOnKQo1a1GVU44pI38XIXQFpL8t4KFqoLxPn/IX1n1/FxWFVXCxJCFbU4PpM/Yi6W7Dy9GQf3rV/jEuHErAW6+cw72gDOSlVOP3D6/jzy9vwcv3J6RGt0BgKW2MsCvp+GBVMGIiCsA7pDiSACnMLEXK3UzVCf8lsImbprYu/jqdhNPn03HwRAK2/B6FY6eScPh4Ejb8ch8ff3sLJ8+l4V5YEfVBpPqobHiVtDmYGNJ7WVMtzLXYjIz33+EgAPxhB3X+N/uycZVbkPBTBxe1m78p1u4ZhQPHZtFLqIE6Ol9J3Q6vLnJ4ayb0EqQmyuZiEoqKlGIlNZHEajqRew5moKurKfo+7hOeFCxkCnOK8NPeSFwPy8WuIzHYfTQKa3eEif6oRE4Je0JUUSO1tJBR31WOCnpHw+MLBenPySjGyeDUhrN4YkkHLs6qmSMOixuTVIIefdqICZd33tiDFxYdgZ21ESaP8UJAZwecOBWHeS/sRHZGEaLvvIOT24Y+4n/RVAhwCXTt5ggTniAy14eftwV8SEQ42hiIFWX1smwJpRycoJRXsOspP+znViZWyHX1tJFbqOqMn6KoW9EKgWaGyla04n8XmvZrNy5n4E5kOtb8eAux9wpV5IVOKskHTu2MwoEvL+LQJzcR9EOYsFWvJ5HSMMaLcJ/5KVVYMnMf8iuV0NfQhDmRNwbfZ0hfNzj5eWD4UC/heN3Fzwo+3pYYPrqdINEOtkT0aIBz8LBFu45OsLQzFbP8tdQp1xJzaZpW9m0IPTELxpbGyEnOFgKAZ+ULcuV4bv4+OPt+jn7TDoswt+rXcmfO4oRNrBgsdtiUaOl8f6x4rQcRbxWD0ybGduRCqnDclsYRniHjAYzFQLeebvjs3X4wbJipd3fXQ3bUUkRefAlhp+bQ9yVo42UkrvVrQ9fV14n8mJgbChOpg+cSkZxciWcWHYO8UC4ESqde3gg5Old1Q0JKWr7YndnASE/4eTDySbhJ4PLilQkhLGhgZpttRtNxLzuXSDIJFBZ0TB7Yn4TB0bL437z6EtDNGYtfU/ktMDg0aOKN+Yi69DIiz89BfuLb6B6oMpgvLJKjSlkpZvrYp4TFyJ5TicIs7mZILpWtlpiFVOexfcb74te14zBqrBcM7GSwNNGFMf0+9dm9iAhWCTAWD00H+aZojgRIyEuvxdhBe3Dyrxh4e1pCkwb1skwljHV08OMvYxrOUkHqoLOoDnLTy5BLomn1d3fQ2d4MTpQfS30dXLqRgdVfBze2cQF+PmXsl+13UE5l4ERiwIzKkaeXrUm4vjL7IG4cTqIypfMocU9CQv4O4VQ+8UQCr6QWYteeGGTkl8OQnnmE2r89kUxbXkmh87hJc4Qj9fSqlw+LQgaHhQ10t0VWtoJ4qQYMSKAa0Pu6/YdQ1Qlq4vXvUE/PHN7HCQYkRnNKlShTVsOa2msbE31MmrUPMSEqYcpQm6T/W3C5SUVXTM1jxitHEBOeixUrL2HOvH04cT4Jn20JwaT+HnBpo+pnHkFDJXfu4YTBAa6wJ+KalVdOwroediYG8O+p2qtGHVLZ8bObq7rH/ebqSH2WoSHOnI3H2Gd+w5yF+7FoyWFMnb0b01/Yg7ffP4Gvvj5H5fInegzfgvysErE/iISm966r0Ya2pgxj51/A2HlBmLzwMv29hGHzzmPo7FOY/OpFLPn0llglaXotF7UQLdSd8SRAXq4CM6cfxPiRuzCm/w70o8/N00TYm4hN9YUNKysZjCxMxIRFNl2fkC5HWXkNKkpU/dWTQvSR9Roi4tqlkGwcPZuMDT+RECPSr0f5z6b2/CSgoQC3IwopLeU4dD4VB86liPQw6ffytUNmikrw8ntga2uMqxfjcPluDoJDMmm80Kd+qxI1pNrqSSCb21nAy90M4XFFgvgPG+oJR193tG9vR/22nmgHTbPYnBBgv7tCNtmlgx3amCE5U440eq+qK6pQQZ+WIN3qzLEwGk/KkZheKu5lZqwn/GyKSfylZTcsobeiFU8JaXxrRSv+NRg53A21NPL3b2+Pfe8G49dll7D38xuYPeI3bF93C/sOROGvq7EwdzIUpibciXJD57/X1t3HwuG7oEWdbkJuIYZ1dYCsYfmaj/u1N0XStTnYtX4w1q3shU2f9sHJ30bhr01DMG9uV4SG5aBdOxtEnZ8hnLATrszC5LE+qKXBgpejm4OJCXD/zPP4aMVQdOziJMRBNRF2GxcbOLZ1we0r8fDutUHYZqujqKgaiTHZqhUQusbLU7VywDONvHTO0YRYzERE5QlHQenpKVlyaBGZ5cE3jQbjPgGOqpWiBnAoWxZGHEaXo7HwQMjXWpDoYKHAplXC18TYAJu338PQWXtx51Ya9A1U5mEeziZCGElE8WpothjI2EmfV0/YL4EjTjE44grfk1dUVH4wGug27g+MmHMcfaYcwpXrOeK8POJ/hTlyEoxKERmKBze2VWZhxSYezFzYPCEpuRhDexGRVJuN5TzY2qLRLEsagHV4do+fTWmtpPyYkgg8fCgcXYb+LPxqpi4+AhpTH/BYegabMHkEOmDqS4dhQq2mRl8DpkTYe9ibY8lrp7Dxk+uqlYjmq1qAi0U6LhFFCalxCoydsBM2NIh3aWsOUxJB9XRyaH4p1m8cBhmln/lEU9rk1EYPHm2NYONAIkJZixqNehSRmCjWqkUVZeCV+YEPdeYc4pMztuz93vDvYYdL6XlEIjUg1yChbKmNqvpqLF1yCmF3VKJKndA9LaS0btl0B2N7O2PJ653gLNNFar4C01/tACNrVRk3fURLgw8VjYAxtc/Fr3aBnMi4s7E+tM11YWSqi9CgDNQTZ2pati1B4q6vfdoTn67sQ6TWGXrGOqLd9wuww7ieLnjhtZMiuhj73DwNuNw4XyxE1nx7CasW9EQHexN0dDARfj3pNdVYtqgbvtg4tHHJqaV08yah4ya1wb18OXx8LFBMrFzXXB8FJQrhiMwrCWwmxARXKjt+dmO5qjWapmXNkH7r0N4Kzl4ORFzr0bGPr/ju5ucCz47u8GjvCpe2zuIvm5e2C/CAoqgUK94eIPoNRtN7+/lawUCmAQ83E9jaGMKS0mxrK4Oflzk6+NjCivqVipp61NZpYFg/VYAICVw31FRQWwCM6rYNaz6/Cit6b9s4GWNcfxfM7uWKqfMOYOvaW6oLGqD+fmRSf1eSUyj6Bw5soaerhZKSStHfPA24T7F2tETXAAe0cbPAmMFumDzJD0sXdIUOdaDsSP4kYKf+lLQSFOXJxeSHi72hiCDIZql6upro2cut4UxepdWFkp1YCHOntMWAbvZwcjCCLnVq7301FaUFciSkyPHMCA+M7ueEId3t8fW7vSBXVGLaq+dFH/zYvqihoMrKq9G5kwO6UF252hujjYspBlI/xxfXSh15C+DxhseSAf08YEaCXamsEVEYs/IUUNJ9+1J5taIV/wQtjQGtaMX/OkiztH7D3DEg0ANHriQgJCMPuw9HYPfuCGiV1SCvoByWNHicuDgfXcc+mDmUSEhQcAqRjGrU86x6nSb6vKDyiXiE8RGk2U3pEEe5KueZdGIuTJKI24rBeHhvJ9SRACknktsUPAAoFIAZEdt3Xu2M87+PQVjQAiKM3Rti8FfBigY9Nk2aOut3YQohoZrYN/taMHgA0NFRhZPkzfZkRjJUETHn69gMrFQ1hgkEtLWi66phbCpDcngyJr58VISGlJCYWIG0NBXTYoLfYJWFuKR8YbLDKyBM3GuI6ZzfPRVxwc8h9fZC4cCtS+Lg8IEwuHX8GsnJqlUOXu1gB3EDGvw5vXwP9jvh++bmlollfgbfk8/JzSjEzespuHkuDF9sviuOcfhMpbycSKchlXu9EDRGRDqZJPKOygx9InTZqXkYT4JIGlgZHCmM88R1wSRNgomJgTCN45UTLSo7FiEsqjjUKIu6uKgcysd3CJFmv+kGVVSn7/90Cyu/HISiinrEJcthZSATmwp2JAF49FQ8Fs8/guP7YpCeohRmJergolTvVPk7J5U3o4u/XYB33zoLOxMZ5VMfoYnFqKOyuxGXg/VfD4JLR5XPC+eDP82Bmiy69HRAMSVUR4PaIdWrNke3snzYDkO6nvdR+PKrIRg3oA1uRBfB0cQQhjVaMNDWgXdbW/zxSxhKGrL/eBrSMvhZt46n4sLtVGhW1CL6fiEOhmbBxdAAgT1VG5W1lJ+/Q8fJnhjW1x3nrqXjVmSemMFNTirCiV1RTzx4qYufzqNd8fK7faBU1CErTYEaYr/FJdXQIsL61rIzWP7cUdw4noxc0mXNvM4CXJ/czuQlQFZKJRJCC7Hj61u4cCoJ+kR662XaCKG6lSvr8OWqoXju1a7g0LlSk31cuuvK65FK+Qu5mon0zBJUFdfgyM/3cHF3DC6fSER4SCZO7Y/Brh/uYf9P97Fr4x3cPJ2CU39G48DmMKxeFoxjv0Q23K15sMnOsV8moiQjG1F3U5GRmIPkiFSkxWcjif6mxqQjKTINWcm5uH8lEhaO1nhldkM/2QxcSFN0bGuMBEo3r/AWK5TIyi9Dbp5S+NwUFlYhLb0MPTpbCHNTdXBZcICFF145BHcPcxKHrnhleSA+/34cXvysPxZ80w+h1xdj884IxN3KV11E4PqUypP7F54ASkkuQlpmGQqLKpBP4rdaUUb3VrVqte6iWXA/+NXGcOSk5CIiIh/+nqZwsTOEt6sJKulgXV0t7sc2mOr9DXhvIg4NbmdvTv1BHXKLK5FHn93Hk3Dt7H2sePlBuHVXEic6MhJtpgYICS8QqyymJtrUh9bj3fmdcD/oRdy7nYQrIbm4frcAp4MzEJskx2gqp2s3M9Bl5P5GH57m8ihNLLDvx93QTFy/lyvMp5RULtfD86Cnz76JD4Sa+j2k7xmZlTS+VSEqLg/p2VymGtSGdLFmWzhsHWTo1vVRv6FWtOJJ8KR9eCta8X8d3JkywdOQAV/smoDn3+wFGz0ihxo6RMhq0baTPWa/HIBNB6bCoZ0xlA+sgBpnuact6ISYohLkE+HYcXAaPOk8gWYYkjS7yR8mvOxAWZCWI3xDxHHxf0pTbT00tbVpEKtrXBWQCHJ0tBzugZvx0tsX8c6XN0RUKBsbLXz1bnd88m4/lObxoM3EXA/aMhl0ifwzeEBctipYDKyW1kbCjIkHeN4Nef+xeOHMrknnMrmuo+ulUKKMmzSwsMlSmbwChhamMDTUJQGjOsZCxK/3Rrz3bTDi4sox5eVTyG8goPcaBlh+VoWyEoYkAGxtVOXD9+eZMn6eOft8ECnfc0IlliYO9hCRwYrz5CSI9IXdtYejsfDv6Ep1wvbZtURM2KSrMKcEJ3c9g9Q7LyMzdgX+3DBC3MPJWQeefo50DyJdlTV0f33YWBsKoReXWipESSX9zo7obKbFO5wzOD/9pv6BUS8eEEJk8HOHxEZrDGMjLfj6O8GS8tCps4N4PjvW+3V0ws5NY/HtygEwtzNDVt4DEwIu/q2rB2P8DG9sXD0ETt4WCErMQ0hqEbKpzZhRW0siopBwNhPnNt3F5iXB+PnjG4i4mStIKbezGkpTejQRIPqbm1SFL98OxsSRv+PZGfuhU1iNbs7miMuRY8I4L2RTI1r1cT8EDFPNDLckAiTxzeXx4uzOMKP2pltTD1sShGWllah9DAnRoffltZW9MXOGL0Ji81Arr4a5ng4qqN242RmhJLtEpPWfDAb8PH72xt/C8MK0DnDvaIGEgnK88rw/PlgzgMq++TQ9Kbg8Fn3WDz9sHolvPuxDdaoDEyKG7j5PFtmIIZWdBPYFmzDFCx4drHGA3iVLeyNs3/cM3nq/F+pkWtixJQwXf72Ni79FIT6Cw1A3XMig72X0mpRlVyPqaiqCfr+PG0HJUJC45vRFJRTjGP0+ZLAbNu+agp797KHdsPoo9RePw4Bn/XAm6Hms3TEau8/Npc9UTFsaiJ5jfDBotAcC+zugKqscm767hWMkSs7visOixWdgbi7DkGf8MX5Oe7Tvp9pn43Hw8DTA6aMvYdhoP0x6pjPeeGMAXl/UC++/NwRvLx+I117riw/fHYgFrw/CpT3TG/etaAlL5nSCvZUhSkur4O5gDH8vCzjZGMDTU4a2XoYwNdXEO/M7PtLGuEwizqZDniKHm0wP2ZQ3RTm1T2t6F3XoXaLjZo7A7zsn4ZcfQ1UDQAMeJKcOLr5uWLmsJ3p1thMbH/bp5Uz9kJbYBJDRUtlL94invvDdxVupfzGnstRDfrESVmZ6Yl+Tdp5m0JPp4ND+e6Jf/jvIS+sQF5EpQrcP7uEgTJa6tLPGmbOxcPR2QXu/B4Tdy9kYMhNDMXnF4s3GQg9mJEBqa2twLYREvKsWfvl2BHb8dBbhMfngDUfvxRSIPnHmZD9kUP7cAn8TqxTN5VH6zcPVGB387dDRx0KIG3cHI3Rrb4myomIS4OWN5aB+D2nM+OSHm9SHGGDiMHcUUB/I/i13ovORllqIPetHi3N4Mq4VrXhatIbhbcW/FkwseGaZd1KuICZq7SRThS6lY9yRRt4uRA2RofYDnaCpck0QSL6ci/iQbAxZ4t/wy+Mh3e+zDXewet0VeLV3xK3Dk8QxxpGTKZg0dSt8e7ZD2Kmp4jfpmtt3CtBr2GbqwFXEXERpSlsqTuBoTR1HbEdpkUJE1SorKsP9iwvh6qorTJLcu6wVuxWz+RKDSbw8jwZUEgJm9jZiVp8d0TPjM7FhzTixZwY/d/aSIOz78zbc2zkjPSkPds6WuHtihghNy6LDv+93sHO3R05qrghbG3Z+gQiv+dP2CLzx9nHYutqijAYlU0sjhByeKUL7stlRwJg/xKoM+2bw6siZ3VNFyE7eaLHn2O3C5EGXiG1pfgkWv94bny8PxOgXTuLyxXjhU6IoVcLF0xqhJ54R+WmKAdOPIOxuuhA+hdlFwucl4fJMfLHxDj77KghmNuYkTqrF8eiLc8Su7PzsHmN+EytCLMqqSHUm3V0OWzsgI70WnYZtEatHFtbGyEzKwdE/pqNfbyYFqmfuPpIgdumeM+PhzQa5bYnZQxpY4+4V4vCZeLz4QiARrHLKi4Ew1WIy8vV7wUgqKsd3G4YLB+pt39zC1bNpqDfQwqZd47Bg9iERHW31hqFiF3oO98yrEuzfY0blWkXEgSMG8aaEzYH5lvqhCjkwfeJeuFJ70aC25GCmj5OxOTh4ZDYR84aTHoPL+xLwxgcX0N3bBnIS0m5ERLSJICUT4fpm3ShYOGsJJ+yn8YMI2heHTd/fw8I5fvANdII9kZ1b19MRSO/dfwu52fVQJOfj6OFY9B3niU497FBO74+BWqSlpwWHSmbRyOXPPinRYfmQFyrRubszQq6komOgC+roGJsIqdcBb8JYUlhO4spAmMyps+pUao+xYdS3TGzTaHL1NLh3IxcONqbCp+p+WAaiwwtxOyofL0zxgamhLg4djEd0QiFsiBArqN1WUiPNKa9El862wjTVs60taqnunLxNhHP/U1TjfwwWKGwKyu+OLpUZ/+W2RN2eEM5NxQc7qXPkrCN746Apr0LfEX7QpPLkaIaGBqrz+R3k6R7uvtetuI5X3+sBbaor9XylZwBdR23H/NmdcPl2FhITC2BsIkP8/TQc2DkRIwY7i7RxOlqCU8B2FOeUov+Qtvj1qyEIGL0di+Z2hA3VcWh0ATJyyxF0Jg6JNxaI1ezH4futUVi0YCfGzB6C0f2dSFzUoIj6zK0kViOCZgmTXCbs3Ad9uiEUa78PwdJXA6FHgsXaQiY2JPz9r0gc/Hk8AruqVkX3HEjErJf2YvEbgygtCviQyErLLoe+jjZOXUxGRmIW0u4vFn01ZbWxfKTnvLf6FhLSyrD4ufb0a73Y4T6P+q3pLx7G6T+nijC60rnquB+hQNcB32Pj2gmws5SR+KhDQXEFlrx7HLt/mYxxI5wbzmxFK54eTfuEVrTi3wPqZY2pw7WwBxw8VeKj4WcBT18LBO2PQ0ocsTaCNBOq72EJB3/VjmaPm9Vrimkj26J7bw+0cVNFLZGuZf8MrYYdoNjsiCGlwc/PEh17+4gZfd7LQ89QhsjIEjEgc4fP/g41TKqN9IQtcFhUlriO08r+HRzBiX0YhM8F3Xzc1G5Y/OZg8E7SVRVVMDDUo3zrwcJENc3Kz33npQBUl5cjP1cuiD+bVOTnqVZtjgTFE9nVgiYxzHpiABw619JSxZQ6tbWm31V+GhxtipfmmZgxeAaUd0UvyOa0a6CirBwlctUS07rtd4WzN6eFzbe0dHVgTMKICXpkVJ4wT5NEFPuJMJoWe3Y2ibVrCWL1RZ8YH5tI6VEeuTwnD/NGTUWFMO/iZxRkFuLUOZW/TFR8nng2R2NhUwxtHR3h28LlkEtCiO3XjUxlVNaq594lMicNslz+73x9FSk5DSsgUn3SR4gPBp3r1dkCbywLFLtwO3uoxEdRLokHuqy7iynMKI2xdzLF/h7pGXIk5JTAx9WExCYwrp8zCZwqHNsWhiWLjyIzIV+UqQXdi0PbCh8ldXbbBE0PcXhfGysDBMdkI0lejoNh6Ugn4VVY0ODZ/zfoM9kTe/dPRRyJ3mIiEtcjc3H+ZhoiwnPQY8BmxIQUPJX4kFNzfev9i1AQKfp5UyjGjPsdXQN+QVacmk0g4Sles0fA74KNnQYWvx2EP/ZHY8V7l9Cr2w6M6LkVmWkNL9w/AJelCQtJEoHbv7qFpc+fxNuvnMWK547hxy9v4ZP5J5F8PROhR5JweF0o3p12HC8O2osP5x7G3Kl7MXXkHwg+kojLh5Nw95IqUpW9pxGGPNMgPv5BpstzlejWbzNmTNuPU3/GozhNAVNqILt+j8ZPW++LjS0d3M1QbqYLu06WeP397vhp0wiUFFTih7V3sWppEFZ/GIw6ElctVSNvWvrqistC2K/bEiYmVr758Z6IysffedLkxs1cLPnkGr7dHCYmJlZ9H9rYtzVFfFwVEeR0BF8uRNDlfJw4n4md+1Kwc28qDh5PxY87YxEUnI8DJzOQlKxaQuDXkcUHI59En52rGUyoH9cncs6b53MblMLxgkRi3I18nLmR2RjJkCH15+xzxr5jpy5xMI5adPS3Fb4JdaSG7KxUK7iS+GiuSpZ/FoLSgjL0GeQNfX0tMXlx8reJ+HzNRVy9mwdLE32YUF8szy3A9MWnGq5qHnz/zXtioGtmiaS0EoREFODE5XSs23gFIcdU4oMh9UGdfKxh62gGHcowO6rnF1UiNrEUeYnpiEtVvUNc7lMnemDR4v74btMl8du1e9TvUX947W4ORg50Q9/BvmKXdF79Va93HmcYew7HiYiKvJJcUKIU4oM3EuTVaV3qrxmNfV4DeNKp/4TfYWxpieycchJi+VizNRSLlx3C3q1TWsVHK/5jtK6AtOJfD27A3HfyeKUp/aMBafeKaNDSgotfQ89Px/PyaaCjjtn4MVYcPEBKnbc62KyLtYZ4Ht2LB7bjZ1IxdvyPeOH1EY/sZM7gQf3TT09BZmoszKV4HxFrB3MxI88DAIuSyvIKDB7ZHgc3DxeD07HTqRg/aQtMHO0FKS/NzsNXX40TUbA4i29/cR1rV53GsEmBiI7NF7uan9o+RlzLx3/eGYW3Pj5HxJ9D21bAwMwIXQIcxQ7oOekFIhywrr42Vr/fF9N5tpbAxKRt129gameNMibu5iYID5oPm4ZdmAc9exTXgqIgMzGCoqAYz87tia3fDMD32yLw7qdBRKb1SQBooTAzH0ve6I/P3gpEpxF7kJaYBzMrE8iLFTAw0kdqyIMIWhLYhMB34HaUlSrFCkdxXinMrE1w5/gc4TDPe6e8+vZpsAM/Q5cIQacAJ+GUXpRbSiSkjoSYDt55vQeWLewozuEwopPn/AUzW3MRdphFW3lpORzdrTF+qBsN+poY1NsZ9hbGcHMzAGmXRnAZMpqMyQJJoSVY9l4QNKrYdE4TnZ3NcO5mBjR1NGFPaedITQn0HHsvM5RkKpBO5JzBZjIfLeuBriNdmr9xE7S0EpGfWovfd9xGQGdr4rkaUFJquw9wh0zlKtMsmKwxweB88S2rKUnb1t5EaX0dBnZzgCkJOxFyWqseg0Y1OMlKJz8G7D9bUqREbHgmirPK0TnAAZW6GvBqZyHCGrf0Hv0T8A7rqdFZMCaBqlRUIj6mAIFj/GDn+M8eIPoL+nA2+ZMcI8fR3yNw/mIqjEjQ15Hg9qByic0uRVKOHG/P74ycfCV2HY7FwPb26NLWAhlEAn29LdGxmytseJO+hvfvCaq3ReRm1InZcN7/RUJWShVySNh26mYtbs5hmTmcuAg2QOB8cH/EopdXPh4Hfl8XL9kPAwtzIuns38B9ko6Y4KiUy/HyG4PFXhUHd12FsY2VEPhMXLMilzYSaIaUz0Mns7Fi3R3RvnWoY2UTKmtzfRQRmTajcmQfruT0MmRklmLsMGd8/fbD/iSpEaX4ZvU1rPt+ODSpDUv1wmDNU0d9w7aPruLwtTQcvjhNCHd1JCRWYtS8w5g8so0I/+3mxCGpNbHh+xBsXT8cE8c87PjOkNrllWv5mDT/MOZM88fB04mYPMoDX77TVZzD0fIGzdiHgE6OcLI1FOFmT56IwqCh3jiwedBD9czfeUWn95TDiApNxysLeiAtW4nE5CLcOHEdcREfwrNNgy2eGj5ZF4bf/oqChaUBpake44e4IZneo9++O4Ml74zGNyu6CAHSMH+DLzaE4pvvbmDnd2OEL6IWNYK0LDmNSZrYdzYZB7ZfQvTdd1QRsihRnCYdag/9p51EbEwe3lrUBbkFSrEaX1OtgQ1rL2DkhM5Y9VYv5ObLRahhE0NdhMbk4823jiCwf3u8Na8jIhILsZ3Ef1JEMmJuLhWmYa1oxX+KVgHSin8XqLVu+/IWjGmA7jKABv02ltCmQYudPHlcajrwJ0UUIvZkKoYt7iRmz6Sxq7IU0FMbTBnqA8rj0Nx5HJ2mpTj5DA5le/5aEjb/GQX2FSksKEd3In4vT22HopIK9O/l/tBmUrwi8O43F8SSd0aOQswSnvx1MpycVB3/7gPxYvbejAZ9OQ0azk6mOL51rDCzyiACY2Wtiby8WixYcQYzaFBd9XMo4u+nEkHQE34RA7o74MVn/MUmg9IAV0DCbPCsv+DjaSGcDRm84zivfjDe/Ow6TgQlY/YkH9yOLMBzozwxYbS7cGj37vYtDWqaJHSMUZZfhHfeGYKPl3ZF+2F7EHcnAQYkZnjn+I492uDq/gnNlnPAmH24fy0aJjaWYiMu3ugx/Owc4WTJJh1cxh+uD4aznSEu387GlaBYsT9It/5t0bmdFT58tRcsrR7UD5d5u14bhfkbr9pw+tiMjcFmaWmxGVj50VAsX6ASLI+DOlmV0s7fGaV5wG+fB+NKaDbMTfUE2dcz18Nnq4fDxILKNYtEppE2CbqGC/4vobl2+98A35ftxQvTa2Dl8nj2yxGCOPSvgTGl5SkS0zTtLFhlDatzTw26GZsK6TAffIJCibmVj230/gwOsKf2rYsLoTkYPsELAYG2DWeofBX4zfxPy1dqZyVyoIjeeVdX2X+9zljMv7ToIFzbOaOUxCObcVaQaBB+VsoqLH21u5hY+eSzM/Dv4YWY+xniWHbk66J/aYqTQTlYseEOxg31RGxqsRCy7IfBbaKkoJbElBaqSE3nU583cZgjXpj2wEeF30Yut8UvnUVGaimW0bto72MNKycTyEuqUZxfit+3huHQsRh88X4/jJ7XTlxXQP1jeEIuOvnboN/U/SgtrkLXLna4FJyIsWO8YWGkjz8PxYp0/7pqKJFwDZy/mU79Vj6JIj2YkbBks6gTxyMxf25XDOnhhFdXXsTylzrhxZkPzDF5N/fxL51GTGw+Pnq9OyISivHnkWgRCfHrZb1EhK+amhrEJ+Vh6dfXkEQCuV0nVyTG5aG8mP3AFDi0exZGDFVFimJ/u4zsEqRklGD9znDqc2sQcSMKXfr5YQKJD4aBTAffbr6LrLhUnD86F370LBZ+LDi5LXy/NRKrf7qLtR/0Q2q2HBWVNcK8qn9Xe2G+9dVH+zF1/hBcp/zOmeaHXh3tMOWFA/Dv5gbfNmZIzylDVWUdzM30cfliCtV5hQjMYWlrIsaTyLvJsHO1RmBnO6RlKhAbm4uqigp0pzHqxLbhIo2taMV/A60CpBX/LhBxmNTlNyiK5JCxaQ0R9N6dHDFgiCvMXExQRfzHp5sz6nWIVNPn4r5IXP0zGe/vHgU5EVlTIj7MQStoIDB6jM08k/GiUiXMTWRiRpGv4dkkJsI8e8abXzk6yVBZQQMoHefwr+pc5gl4zSNQn+l6HKSVFwnqs8z83cxjA3oP9MKRLSORllopVgcu3EzG9PG+OHgiFp18bXH1biYG93QTTqLqtr9SulvKi/q5EgoLSRTuDUNbdzO087JFVk4JugbYiJk3FlJ3SPh0bOdEg3kVTE30hUhoDgePJSE5S47hfdzp3GpYWZoKweXcdStMzAxw6+g0hEfkw8PVCj/9cQeL5nRByN0MmBjp4dSVVDw7ph081HaSZ/v+lOQyxKcUwsnOGMZGMhJ5+mLHZ06bumj8J/XFkOqimk1eSATX0XcuH65GKipBJtXrRx3S8aeB+jVPlObHnCQd+qd5V8eT3iOP2sOlK/EIDHCBs9ujM8JPgnp654KPJ8G/pzvM7Bt+fApkpdSgnBqHp4+hKE9Od7Npp0xlRSsQGZWNHkM8YUgkUCLMjWDlQW2pOTxy7lOAfYMKc6tgZqUrzPT+W+B6Wr8lDMuX7ofM0kJEpmOw/xZH1OMNTmfP6SpMKb9fcxrGdjaQGcuEf1pG2GuNkxHqOHg0C29+fQOjqYwqqT92dzTEjft5RMzpYB2JCHk1XaePUnkFZo1zw8KZj+5rwgnb9slNrNl6m77Xw87CEJX0clUpSBiZ6GLlsh4YMcMHNVRRXNwbfgjH4le3QGbvhhoi0MY21kSgjWFAQt/cVB9xJBgqSVTJ80tE8IkaZTl0DA1EcA72U7O0U/lW9Ohki56dbBCVWIy9R2JgZ2+CK/snPrK5H/cVn264hUQi+izYUtNKkZ4pJ2JeCRcXcySnFKFfb1d4OpvgWFAKokNT0D7ADUd+Hte4gszgFUNzizegZWSFzgM60rihi9vXk2DnYgGZgbYII+ztaYaIqEKE3UwUpreKzETcvfsxOjVEyWPx3W7gLpQUKtCzjysJO6UYmzLSStCli4MIW37lTDiqCtmctw5GLl7Q5oGLCtm3gx31yXLYUFm5OpohPDKXhLwO3GnsjIorhLszBy3RFnu2tKHfOOrcyL7O6NXD9qEV4la04r+BVgHSin8NJPI1d+AeJCZkw55IJTthKooqUFteg5KKKugTyQwMcMb8VzsLf4b79zOhV1oH3+HuuH89Az2GecHeSzWN1xIB5Jj7Ll23oCSnAEYWpuDdttmMiWfTeP8Ndtw2NTfA4rn+KCytxFerLyIjfAlMVa4hT4SmRP5JCVxTSNcxEWbwrDLvEi6iotB3jkqTXyCn59WjaxcrQYT5VB6w+Dj/m69Xf770Xf03vj+f/7hz/qfAZm8s9FgIlpTUITunCDkFCgzs6yIc0RlcZ9JeJ5wmnn1tjvRLUBd7Ujvgv3yxEHcNGZPyJ5UvH5N+YzT83Phv9rRhgiT9m+/J3yVzKj6fBUlDsDMB6fn/FOrpaQ6PPd7w8MY0SCfTXzbvka5r7h6NvzVcXEM/aKud1JSA0+vTuOpRQYRO/zErho1oeAiXn2ivql/FI/n+6pyoMT1NwL8zpGMctIL/IVZACOrpUgfz5ypKJ7cTnswQ7YI+XH+SGRCng3+W0iVBPS3cdsS1TSCV+ZOcqw71c/haTj//W91k73GTGQkJSnz83XX07GgjzIp4g0de0QwKShDmoWd2TcGJS0mISS4R4WR374+EoliBzPDXmxUgPAGx72QCBgS6oaikHLuOx4rrBnR1IELNb4Mmcgsq8N0fEZg0xBkLn1OZfKqD88FJD7+eg6tnkpCdVQY9fS309LVB52l+MCbxp5RT/ihPutR9376aj8g8ItLG+iKiYXlFLfw8zOg8XSjKKmFuboisHDkUNC54kECoow6BHa8NqMNQkmjgTUg56lRhYRn1Exrw9rIgcVCLM8HxmDjSR5h9NodkEq/hMdnUBuoRkVCE6qo6lClqkJargF8bc1EPw0mItGtnKvomKV/q2LEvASkZ5RgzwANB11OFU/mcST7UZ1dBj8SRgb4O5GUVYjPKDt6OuBuRiq4dXeDoqLqeN3LNzanAzXsZ6N7ZQZi+iZVFate8SsL9IP+9G5aDbMrfsL6eKCurpjKqgoc7b6RLZamgciSRxaGk2VfPjoQ8aTRxHzbjY780dmj/p3iSdtyKVrQKkFb8K6DekSeEFSPqShpKUuQi6omS2KcendHRzQxnQ3MQWViCrd+MhP9gHywYth3JhdRj08X2ZsYoqanBp0t6QGamTwNBDF57sztcAiwfuv+5ixkYPWUHHNo5QVGgFMLDzJI6bmKNxQXl0KK/v6wagtKyKvx5MhEHf7uA1eumCf+M/xNoaUZdQnODHjsUqpOH5s5h/N29GS1d2xJ4MOKL/u6+zYEvZTzJ83i/FcP/4mzxk4CJHg/YYoLxfwglRBJ4l+YnWR1jsLhlE6Oms7jqeNLVtqfB49rF/0S7kvA01z1JOhhPmxYuzzIiyLxHz3+Clp77P03ouFzMPDegXUdnsQLwx/5YPDvZW7SjgDF7qM9NRlHKW49tUxJ27UtFdGox3l3o32iylZ4GvLXmOrq2N8fSFx+OOBd8Og3+Ac4wJdLfXP7LqPsuIzK++4dbmPJ6Tzi5/IdT8U9buQ2gImoUmk1v8cgt1X5Qv06CVJ/s1xSXVIBu3Z88rHRTNJed5p75JFC/ruk9mntOUzzJOa1ohYRWAdKKfx+kXo4GfcbBzfewbsNNmGtpY3QvV/i0s8b2Q3Ho294KN2Pz4WQmI3JQieSsUlRWVaO8uoYu1UBiYRE+WDYYs9/p2njLMiKxboE/QYu6XgNLfdQqa4UAGdDXDcN7O2LN1jAU5Jahe6ATvFxMcD+uCDeupaCa7nv71LyHTID+T4LD6wbdSEFHb0vsO5uIdp7mIqpVIhEBtvX97vcIdKPy8HYxRZmyGhVVdYKIBXawpzKpQVl5FTr6OTQ76xURWYp120PRu7MteC8Omb42nO2NxeZWFnRvdjrlvVHMTWW4fCeT7qshNl1sOhjxTGl4VDaSM0qQnFmGpHQ50rLL6H46MDTQRnFJJYb0dKR02sDexgRB15NxPDgdL0z0xvhR7sIxPymjFH5tLBCXUiL+6utq02BeT0RHF8cuJMLGUiaEYXqOAm/P7yHMvbbviRG7GI/o44qi0gq4OJhT2itE7H0mARxthqN2cYz7ispaONoYwN/XgYhBntjlvZOPJapq6hCfWoJxgzyhp6uDKmpD7AR6LzpHbB5mYaonnjmwmyP0KT8VVB5b9keLNsKzwQwHawNYWxpArqgS/y6jvxVVtWJmllEsr4KJoQ5KqVzZlINt509fS6dnFGD7N8ObXWFj0XX9VoaYNU3LluNEcBqsLfRhRfXC906hch4YaI9Af0cYGNDv1lqNJJLNSn4/GCX2b2DwTv7W5gb0/EqYGusjOa0YxVSWvP8N55+dV5ct6CLEFj935frrYq+Dvl3s6Vi5IFV8Du9+zzstc1p4FnfvplFC/LKQyqEyuhORhSuhqh3wzU30YCTjaGd1GNrLBZ06WgnSe5nyzVF32F6/nMqyrbu5iKCWU1hOdU55oE90cglsLGSYOdlXEN2mJJ33iFm35Q4UFTXwcTUV5cqhRHMLK8TKZe/Odvj8pzuCfE8f5Smew3tYsFkM1y23I84f1y+nkcuTP0YyHWRTfl1sjaiutcUO16t+CaX0O2LR8xzmVAWp/VPXgNzcWkTGZOFmeC7uxRTC10OlVHivCXdHE/QOdBXvXnhECbYeiEJPf2tMGO35kEgUM9+5SjEDf+5mpvAPs6R2Z2KkI9pYNz8bdOliQ30RcON2Jk5dTsPIvi7o18f+ofdQAosmLq+srDo4OmrCxm8znN0tcXnvZGzadg8vTO0oVh7a9P4Nuam5KEpe/rcChGfTQ0OpHV5NRbs25pgw3EHkoaAAeGdNCFzsDbDiNb+Gs1X48KVz0CmuwZCpnsivpD6lTpP6LBlCkgthTe9aVFQ+svMUiIgrxL4LM0XoYzbvqqhQhevlmX9uM5xWfj7vEcSrpbxaUk6ikH2vOP8cdlmDF2Tow22YA5bwSiQTbQafI5VTSwEgeGWVn82rZ9xumKGrX8d1zuB/88oU7wmkQ2lUUDqYzPOeMNSFioiNXC68EsGrt2wWqkfdBF/Pz+CT+XwONsACjPPMKxa8ySE/m1e4ORhKOb1THM2N+3IRVYz+ltD5bFrK+eWIe1p0X5E+vnlDQtmvTqzI0vn8DA1qCxwenFf2uCwrKV361N9U8qoTncf34OOcZ0XRgwAuZfQMIejpd8mcVUnlz/fhD1WfmBDhFcRWtKIpWgVIK/61oH5SmGAknM/GyneDkF1eiXdW9sagSV5QUAddR521cE6nDjb4UCRWrQ+BPRHWehoBnIgs30vOx9srB6OfmtPh3iNJmLVgL0wszVCczRv6kQihHrmeRh3eKJCjxXC0JZmhHqxsjeHmZIJTR8JEtKkBw3xxZMvDTno8yHOHzn4iEjlSJxU81vAMOg9q/GHTKDEANYAHFf6NO34edIpLKmjwqBZ2u23a6Dfei0NnLvj4Irp1sMaVW1kwIwLqRaQrIbWUSK8MN4mkjhnmie50PL+4Utg8h8cWYmB3Igg0CjNRZBLj6mAo/j4zyleEs2XwniRBVxPgbGeMdTvu4wbda+o4b0G6zY11UVJWjR933ceL0/1I9LCZl4aIvS+BycemHbeF4OjgbYEdh2IRE5qCGc91xesz/WFvR4KgrAIpGYV4d80NJCUWYNSwNjChe98Jz8e8KT6YO80HYfeLqSxriRAqMP/dc8Jee8aYNkhIKyUSbIdtB2PhTsR9NqWNHWF7BLjC2hriulvh2URAq7D5j0gRttLSVFdEtmHy/+22MOH4aWtlgKMH78GrgzMK6RlstuboZCpIJtcJ7y/g2caShIyTEHDnrmUg/E6q2BdmWG8nYbJyOTgZnQMcafDVwNWL8Rg01EfYZN+9mwkfXxtYUr1weadlyImMl+HXVYOFiGJhxNFnyulcdhL9YNVVOLmYUf1rYlBPB7GnijqYzG/afgcpWQp4Ohlj/S93UUNls+/HMejYwU6QH243eUTc5n94ngSjEbUHExIpCuHEP2GwJ/w7mDXuvL91fyySEgrw/LPtEZtcKjbETKRyTYzNw4RxbYkwmwpyPmqYu/Cf4UEjIV6Jm/dIKMQUYMtvd+HuZQM55aOKSDrvocDtoCOJty4kflZvvil2YS4nsRp5Lw0O7tZ466XOsCVBxpF34ulZLOZvh2bB18dahG9m4d/WxwqThrrDxlwfP+2NxuXzMejZz0vsl8D5OXI+BYYk2nasGiH2z1EHk9HL1zJF+ZfRc1esvYkKZRW1a5kI2zxukKtoAyz82KRmzY+3RN34Uj2xyOb3IOhSsphs+PyNnkhOLxJig8OfMn4/Fo/jZxLQpbMDCYdcXNg97aE0sCD69Y8oEXiC29fdm8kwMDHA+4u7CyHEIic8oUiIxGt3smFHwjeB/s2BEtq2tcbpHapN3ljsfU1pu3o3G8WlVWKTO0c3Kyya1QE+7mbIoPaSSvV6KSRL+CVwVK77lJ78nFJ88Gbvxsh5Dd3PI0hNrUZsQg6eXXQcFtSnhZ6YgVU/3MY7rwYgJbkc3cf8JkKFZ0c174TOUL//X0fScflOPpwdjfH6XE9h2pOWXomPfghBdz9LLF/o+1Bajm8Mw4erL0PXSA811J+xr4ixni606P03ph9qqIM0ojpm/5Ldp2bCooH8XrqcAQ8HeqesdJCXJYeTuzE0qfiLqb8pKVbCwUkGRX4ddI01xX4x18+mw5jqz8DUAKkphSSSreDo20KGmoD78aREBby8Hl5iba5cuftmTk5FhnvB6XDwtKF3sR76xNR5cqJILoecxipvTyvokTDn/Wxy0kpQR+3K0FAfRhYGIA0GGaW5hkTW1StpMCEhzuIyPUUpdh/PzqC/9jIkkEg3lOkhgcayHn3dYUSiITmqjPoOI5QW11PfrIS7T4MyUAP3Dfdu5MDTx1Z8j7ydivaBLjTuUfpJnORRvdt7Gwin+ZLCMmGO2cbbSPXeR8thRWOBCY0P5cWURvqNBaKZkQH1yRqIvZUvfOHqdDVRUVSJCspXuw5OMFPzhWlFKxitAqQV/3pkRyswdvR29POxxwfrh0ObxEXUjSSU08B+6Xom8nOVyM2hTlNfV8zgy+nD4SGD4tPx/hsDxQoIDzBM5t9dE4K13wQhsJcP3lnQEY52psgvKheRq45cSEEikejnJ3iL5/br7klEkgjye+eRmVYEDy9r3Dz0YINCnplb8vkdpBM5sCICxSSHZy15xpI3x9OlDppJEv/GM+9MlPg7h8VkaNKAxTN15cpaSpuGIKOVRO74Phzvfsns9hg/gsgmncuDIOeBceVaFj767haeJXLOJJJtvT/5/g5++Lg/Ars+8ADPyQG++ukajGlw530ybInUGci08dGa65gyzgfrP+rVcOYD8Cxs4IQ/8CyRfBcitT5u5jh0Pgn6elr4YHHXRkHEs74snpZ+ehUXr2fg2bFegpDejSpAKtXLr18MQRsvg0cHb8pMRnoNXv/sPN6Z1wl7Tieib2dbEW1LHRza+PSVdKxc1JUIWx2cHcwwbsERXN03o0X7bS6fOUvPk8gyQhdfSxEe14wIyYrVV3Fl/0xYWetg0sLjdF4dlYkudn47rHGmk2ceX/0oCNNHeooVDJ6BZ2fXxZ9fxravBqNTRwsxqxifIMeURcdgZEQEiuprz/oxSM0owEvvB2Hhs37wdjMTqwzvrr0OC2oTuzcMbkjdw+By/mjdNfyxLxLzZnbAp8sChYDlul604jJCqRx5hplXa0JIpNlZyai++otgCOrg85lgjJhzFNm55RjYU2VIfj+mEIN6OOC91wJEnbFI7P3MHxg9yB1+nmZUBvXY8lcUpgz3wFuvPBw2tSm4znbvj8PqX+8J4rf2/T5ixYrB+Rg3/4gQwSxYObwrr5ad3TlGHFcHvwtbd0fhi+9ChIDh3Z65vPv3cQD7aPD71GXUbtjZGpHgcxS+CxyuVodEJO+1wLs8v/96l0falPRu86aVw+fsF5F+fv1ysNhEUx3DZh0TwoNX3OysDIXQXUL1u//70aJ+m0PI7Xys2HATkZG5OLNzCnx8VHaOHABh1tKzyCtQItDfGgplDU4GJSP87EzhG6AObl93QwvwzGvHMXqIh6hTOQkmFp28r8O4+QdgSe+mh7MxkjPKIC+rIrEztuHqB+B8/rIrAl9suoVX53REWo4CzwzzRL/eD0fb4D0+xr1wCB062ZMgliGExDFHwSqXlwvhauNgDg79bUD9QmZKkQhfXZpXgsyIN4jAN9zkMTh3OQ8bdsXCwdoYWtpVyMmvhKK8DgXUj740xQsvzvBoOJPeKyUwecpBrP+kHxzaWqC0pAYWJtq4fioObu1sYeNmInbaryyrxeqVF/D++sGNIkiq16TwEry6+BQ6UbtV8AqViT6MZVow1NeCHomYqvIaxGaVYfWaoWLTyevn0hHY10mIFaEU1HD/cjYmzN4PBwtDFJFY1aXWpEcdGYfsLqF/a+lqq0Sqizk2bRgHo0cj/DZC9OKURl5l4FWE5+ecQEJkHrpR36NQ1CKFxpJ6Mx1oUn9TV10POb07HAwA1Ad/8+VAdO+ripzFK1o8SaXHq3z0jrCPX/i9bBobtNGR+vNEyr+BsT5MrPRw5GAkLhxPFs77JfTib9xI7xnVn6UV9UW/R2HqVF/oNfQRHI2Oy4Nx6mgS+tK7b0DHkiNKMXvuIdjbG8OQ8s9COSVbLvozGX3MqW/Lp7Iop/vb6uvjy9WD4cRh7inpjMRYBXS1teHkoYfctFoS+1ow42GnSVm3ohWtTaIV/xowmWKU06CcdacY6bcKcOGPKGz4NAj+Niaop05xx8eXMGHAFqz99Ap2bAtDcHASSjJLUUqde0JGMRLz5Mguq4SyVhNLJweiQ2fV4Cw5oVqa6YlN7/p3t8eoYW7o6G+Owf0dxYz+6zM74efPhmHqeE88Qx87urRbgGomUlFYIkSKlEYGE1J5eT0q6K+yUkN8L6QBNq+oBhl5VUjNrkJWfhWK5TV0Tj0N+towMNCDmakhkVP+GFDCqPOmAdXIkDfm04UFEQYPF1MSDBqITZWL50iEi8cu/vh624tZZVs2xSGSy0SujEgLh2tkSELF1hYkriqw60A0ZDRI8Qx+aVk1kS17MSPbHErltfDzsUJHbwsxq8wrCGziwrPF/GwJ8fFytOm9QxDdEf1cKJ9KYXpy/mISTm0fB68m4oNJLH+YZPOu7BtXDMZHRKRYQLH5lHq58veC4kqx6mBA6eaZUQXVvaODMQmF+sZz1a9hcPrYDIfBwkOXfrAkEWFI5auro4OSonrcu5clZpUP/DRM+JOwCQGbnXAYzKiEIpy/mSnMgmyJoEYnFsLYiL5bq+Lrslhs52uME79Ogp+XBWLCM3E/OpPaiC0do3rkGV0SNmwy1o1IKa8eqYPbC69sbPszhsRhOVa/3xO7NoxA7052olxKioGRc44LU7GuHazRrb21WH3ifWDWf/io+GBwGXO+92wYI5xu46kt1FA7ZXHKoYzHv3RSmICwjwn7N92Lzsc5Eu1sVpFHAo2FJYPLsml5Sv/mtPm3VU1v8kaRnq4PyPqve8KQmlYsxCoLZxbSPEvPz2wKXlnh3fw3fTIAv5L4uRWWixQ6l+/P+eB6mDu5LTLot7U/3MJvB2JFu+K9HwyIbPLqzuwlQcLJWgKnUWqXpqZGsLIxEis0TKoYfLxB74syYRjKdFBO74qVhQFsrI3ERABDyi+blLDJ4+adUfCld2HXt6PwzQd9G89jJCSU4lJwMrzcTJFXWCE2mFOScJWTIGsKviygiyVO/zYFR0lwnwxOF5MWjN8PhyE3rwxOdqrK5bLIzVMIsda0PjifC2b74ftPB2LL7ghhuheVQMqyCe7FFqAoIxvh93NwN0z1nlcoKmBtT4LWzQoFOSX0LpQjOTZH7BXEEbC8/Z0bNyX9O3TvZE1it0z0Nzl5tVAqNUj0m9K7pI1BPRv2mGkAO5Tv+GUCXEngaVEWbRy0oSioxfeb70PbUB+adLya8mXmQP+jchJmRg2Qvudml+J00FWs2XIcv/4RjHU/nMHKNcfw9meH8MZbf2Hxx3/i120XEXk5FSkxcvQYSuKDiHfNg+pqREZiEZKTYxERnkBEOgExsbG4E34PoeFRsKCKSklOR1JSOvYcvgRHrw8wc+RBVNA7y1D1rg/At2eHb6me7PR1cOX2Hew/HoFjF6JwLiQEF85cx4Xzt3D5cigJ5GSEhcXi6tUQaBar+ikGT4Kw+GBo0jvCIawD+9ihUzcrYebk6W8Ke3c9GNLvHTws8Mufp7HraBBOnA2BVn0dHBw1aewAZjz3QHwwxD35xaLP8LEq8cFIi86ldN7G8TO3cOVmAvacCsHlW2G4dCMMx4Nv4PcTl3HywlXcvBGOfWevwqvTJ9Sff4eYGzQwEzy8DYX4YNg4U7/HXUMzZd2KVrQ2i1b8a8B9Jc/Qvfr8AQwY/gteeHY/3nz3HNJTS9DWwxThmUW4dC8ThkSwS0srkVGkgJWZAdKUlWITvi/WDMOei/Nw9M58/Bw8DQs29Ufn4U7i3g18hAZ4DWjQSM5mMU2RlF5EhPPBCCgNLGw7XldbC1MilJxGCRxRpLyyUhBTHZ066OtrwNhYG4YG9JfuY2SoWuFg8yweZPi7tjbdVaMWNXU1qKIbMFHimS7elVzck/JWUVknZqPYHESCOhnhvJQT0WZizn4HnX2tYEykuZBEGINvxfe5cj0H129lYlh/V7HyUq6swabtYbhzJwNbPhskzlW/L8PCXAsFJFpKSNB4u5rBztZciBBeNZDA935pxXkxUzh3ghf6dbXHoEAHnLuQhC2rhooZTEkEMfgZTKz4Iz2Pw++yXf6t2xm4RGKIHXwl8Iw+k5vbEfkkEkiwUd70qIx4D47qmprGOlCvCwlMqDu1tRT+Kt062MLHw4pIpqGYCVSUV+C1eZ2x9sM+jelQzz+baN2PKUAkCZHdJ+Nx6XaO8BHQ1nn4SWyG8+s3A3DpwHPo2dVFRPBi8s3ih813uA2zzwmXOUN6Btf/X8ei8Po7p7Dgo/OiPFTiVzXNOnnRUVHO04d7CJ+G/CIljp5JxPNT2zUGGFBPrzrYv2D+dD/RRtnvorCkArPHewnxcvIsr2AB3m2thUBytOVN0bgOTMUKg4Sm5an+bybfLIw7UlszNHgwxe9kYyhIPKebRSqvgmnRuf2nHiCyGC1m43kfGV6BYVLN4OhmndtzGOdHhyd/H0vk0Xu+eEEA9n03BgfPJOHQuWRh3hcZVyRE8bA5+8TO3rwKoQ4WOHokBHmXbG4vDM6DpBv4WjnVkfD9oJeIhQiHbZYrVDeSTCN5NWz226ex/KNzuHg1Vay48YQEi2qp/I2IPFtSvu3p/eP3QJfK0cXVHP2m/yHSxisnvE8Nr3CwaSWD9+R5ZqyX+C4JJPYzYZMxW0uZEI4s0vl+A6Yfwg/bIkT5pWfUCjNJFrCMoQNc0K2zvegDuT4Z6u2C3x02J+UQvCZ0bwtLQ5Rm52DnmqHY/OkAlOUXktjQga6ertgfoqKkFDtWD2s0vWsJ0jEWs4N62CEyPl+0I+6DElKLRR5cnR+tUzO7hj6Qvp/eHYs+g35GOYnsG/ujUE99qAndLz6ESHFIerN+GVY2xtSnmMKYPgZ6BmIySUuL0y8jkW8BDwdPdPLyRP+xP8HdbwXCg1S71qtawMOoolxQK4WBrh6JIw4ZbosAb47CZYYr0eHo5e+Jzt4uJMzoHamtwZ+nLsDddy3K2e+k4R5NIUWG82W/LjqrWClHEX2sbV1o3PKGra0jDOj+mvr60CClYGphDyt6lxgtlTdVXbMd3Kjn9kBfWwZPWzcaf5T44rOL4ne+D/ufqIP9XJoD9+ecF5mOHgpKi6jdVUFmbAJdAwNYWdpRn+8EZztXVNOLoEWduaGxKQoyc9Gp12rMmXZUvB9/B+4DW9GKR3uDVrTifym4z+LBRZN6ThM9HegRmbTX0Ye/rRnuJpXAq40NLBzMMGOKP56d3gG/bJ+MH4/OxombL+GzP0ej8yR3WLrqwMiMOtkmo4XUH2pQz1hHzCWfBm8J0jFeBZEcgbnvl/p/GZGaOhr9ba1kjbOpDCYLSmWtSCcPGExCORykkgQEm7hUVNUQyaxv+PAV/CTVRyLkTFyYMLDIYXFkZKAl/s0mWGyOJUFKC6Oqqp7SqSfs69lp9nZEHooKy3EoKEXMojPZe/n9S5i84Cg6+atm59lXJDQqHyMGuuHuiXnCP4Chfl8G58/R1hAeRE4ZOXnFglxyfiSUK4DU5EKseK2rcF5m0skrBrwfSYe2qo0bpFlphvoz1L+z30farefxx4bBD5l+8Mwnk2g2WeP9TLJyy3DqcrKwe/9u522xhwvPUDPB493dL13Jxr2wIsTGKkSse3aAvnYvC3HJRWL3X3sSIOynwwTwvde6UJk/SId6egoKlTCl57KIMDLQFv4aMTF5VN5qld4Avq69n6nYXJIFE5sJsWA6THVw4Wa6WGm6TsLqbFA6kimN7Og/a0kQdh9PwEvzAuFsb9hIjKW/TIgDO9ggp6BcmPF1p7qzorSzOZgE9fQ2By1qQz072opgBJzvtt5WuB9f1HCUyBwRbl6tYLJrYaYnfEwYf3ffalIPLKhikoqRV/BALQ7q44meXeyE6VUxvVNshuVCRMyM/v51OgkbdoULc7v+M/Zg3EsnRMCA7KwKbPl6EK4fnIiZUx6OmCQRat5d281NDyFHnsGs8d5UxvWwstCnMrHGq7P9sem3MDzz6ikkJrBTvLhEvBe8f48tkXpdrmQ1cOtlh/bsnDLcjs7HrmNxuEFtpFRehc1/RYr2k5xcgZu38tF32n60IQE4aIh34wpR0/ZiY6OLF6e1Q0h4nmj/XJZGVGduzqY4dyMT76+7gffXXsHkVw9j/Pxj+GTdbYTeK8SHi3sI86ofv+gv7jOgtwe6Up2zz1YRpcWJxKGDnZEQUmx29tUvoVjyRRBGztuPMfOO4fd9cUhNVWLLV4MQeuIZTJ2gEjTq9cd1UFVaKuqse0cb5OXISZAYICDABj2628Hey1k4nddSw02PTMT0ub3Eyh7jce1AvQyWz+tIokADBvq1aOdpQOmtw4qXOzauWqiD66eC+qWvXziHRW+dxvbNY/DJF/2wbPVFbP74Km7uicPM+dRX+VgLZ2gJ0vPqqB+tJdZbQ4JAmwj8iR3PI/zWcqTErURM6juIS38Nfx2cjjfnDoAJiZTuJESImzcLPUMduq8WyiqVsLOzRmL6m7ga/RJSMt+hd/0zHAp+FsevzsLeP+bA0sMFFkYWyM9OweCBO+hFb7gJ4UFv+ACXQlSrTTU0xgwa2AkZWUsRGr8QCZlLkFv0LjLy30NW3ofIyXkb7h3NhAlXS+XN+lR6htT7XD6UhMzURBK/JiggRWRqbImfdpxDUkSxuI/62MRgMdecCBFjFf01JeVXWiHHZysnICvnPUrvB0jKXI74zDcQnbYEN6+/haSYlbh6YgHqSJ2OC+iE4AsxcHD8ChePJYl7qd9e/TuP461ohdbHHy/6uOF7K1rxvw7qnbD0tzS2BD5Wxhg21A1DJ7SF3wBnTHulF6Ys9MXYWb7oMNgR/gMcYeJoAH0jauR6qs5PdMINf9UhHWMEXcnA5Rvp0DQwgBYduHg9C7fu5SE2oZgIYy4iogvxx+EEBF3PRFJKKTTrdLCTyEpsdA7a+zthyqgH9s1sbvHniWQYy/QECWEiqnqSyq5Wg/S/pqY26us1xIfNquoaPuz1p6FBYqOqWpAcng1mos8ihh0COWKRXxszBDQIBXVUVGjg641XYUtEJZKIC8/qmhO5On06Hp9/fYYEWbaIFuVEZIhn4oNDsuDf1hK/fDUcU0a7iIgs6mWijqysKny56QY6+VkJ528Xe2Ncv5cDNwcjdOtsI65hM6L1P9/E9HFtYWqkK8hTYloJ7kUV4I0XO4voLepgUbT3aCyys5WoqtTAzTs59JxylJbUIi+/EolJpbgTlourt3Lw59EEdGnnhGt3MnDsRCxkxvpC6HE+EjLKSJTxzvElCLmfTc8twPkbafS3COeuZ2DH4Wjk5ymIxJD6pIQyCWfn5wMn4vH8M/5iFaGlfDPOXs0Ukak4cpENx96nB+cVVWLu5PaPDf/Ls31/nUgQs+7sb8PCMa+oAvFJRGqzFYhPpfRdSxP7ATBYnPB546l9S+B0bT8QJ2Yn2QSLHZf5HixG2ntZIICIJAvW5iDl6UxwOrUxlYlaclaZIO0ZOeXIzldi6mgPHDydLFbNePZfJtMS/gaGVK4j6P1qqUwkxCeU4BoJOxZpM8b6wMZatTrHu5WP6O+Mti4WwkzOmIRbCt03mdqDCbUNLhOOgGZirIdsyv/5axnYsjsMkSSKaipq4UbX8cqQlAduE3tPJ8LJwQSD+zgKItOrqy3GDWwroqBdvZ0t8jOkt7Pwo1j1YwhOXExD3y6usLLSFsESOIDDyH4ujWnk9sNlV1BQheOXUuFEAoxXGHlvCY5slkjveVZ+OQn0XPxB7zq/yyxWuA7GDnCFk+Ojlc+btvUMsMWwXl5ITS8SpJ+DPySnltCzNGFrbSAmFzgCXCblO4Ge8fMf93HmajoMSJ1bm1uI9sjlN26IK3yczaGrzX0E15lCBFkQoosEo6yhf8insmdH9M2/30NodAF06Tkujmai/NTh7myJ/v29sPzlnhhKAnH8EDd89sEQsTLJYnf2pE4wJ3G64vWemDLZH6/M8QdHlZLq4EnA6Z490ROThjsjsJMlpo9xg71tk4Q0IP5+IaaM34P47FLs3zcVbbrbIJuEopO5IQ4djMfWIxFo28YK364fA10T7jcfRmGqApu3h4gJmhpK6Pfbx8PMVh/6JpQf6mtYv+/6ORRvr9pHAsQIFQo5BnX2hEs7i8ZMsSM4+2pcOJWEk2fCxSqdp7sj5s3viBLS53zc0U1XrNJlZ/J+GtYIoHay/eBNOFnZIyo+Bu76VujY14HEBGBE+ZfA3T6nYcn752Csow9FNfUZzwWgV19nMSY0LHaJsud2I/1bPZ/Nlb30b+lYtwFbRcAVbVJ5xfI86uOt0d3TFQepTQ8f7if69aZQ7zOk+yRGFZKQDcO4fn64F5uChTN6wrerjUgbm5TxSZxWG2r3BsYaMLM3hK+jFdbsvIKi4hxoUxp+3hmMEf5t4OT7wBxT7VGtaIVAqxN6K/5/A6kD5bCCvKT/JODBQZqU4+sPnEjCs8/vgbmtBUp4JKFBXIN62zoOUUXQoM69nkYN/o0/9XV1MDA1QhWRq5deDMSaD3qI8xjs5P3c8oswbgiTyY7mLCJ4xpqFBK8O6BFxqKLfmPBo02jAv3OEJX1dTRqISJjQfaqq6wXpYcLB/3Go1rScUswa0wbPT33UC5Kj5nj1+RV9exPpMtcTZiAXbmgRxUkAAP/0SURBVGaKTbk4opQIUdzVDo5EMniFhMOM6utpY9IQD/j7W7RIZBksLma+eUqEdvVwNIa3hxW2HYgQoWqfnayabZXLgd5T9sCdCP6ovk6opnRzpKENP93ClYMzhamKOvieX/94E3eJNEWE56CivArdursInwk2W0ogop6RnE9kqAORJG0snxeItdtuiZCv7y/shuj4PDjaGmHhyks4tXXKQzsPq4NnAN17/oZxI9pgcKADkTNTlMgr8OkPd7B99Ugikg+mZ6W2xJC+z3vrovB36eFvLeoyjkhj0JVUXN03S/gDtQQ2BZq26BTsqB46eJmjrZuZCMfK92oa3YpnsF8jotKnrzsO/TxcPJvBz39u8XnhwN+7iy2JlXIhIkPu52JQdwe8u6grkXnVuc2BSfa85RcQm1wi0sFtaGhPRzEbX0bt4s/vBmP66+cEie3SzkpE1uIVCl5F27ZmkDC/aQ5S2bBJ0Zg5B6BvqIv7Z+aIkKg5WSQsT4ZjzEAvsVohfKKobSioTq/fTcWtiDzkkpgKDc8Ts/BtvK1gb2VA5WMqVpdOB6eRsNPFiV/HCx8cRmSUHD1GbcUn7w8gMavad0cSEIzjZ1KxYn0ItRMWGU4ib3ci85GZXYY35vo3+Ldo4Ms3+wkzP4aUB44k9+KKILz0jK8wc+Iocuu238eqZb0bncsZHL74mUUncfliPM7umS78wCTwfju8mnYuOIHqx1A4gHO7y8+ndFJnE5OQhWOXUoTvDvsUxUTkwNXTEr5tzIWJErf5YySYiklgbPl8IIn8YvQOcIW7O6+8AcXUJXGI5/CYLJwhscamdGH03rCzeMfODsJM0J3qjldJj19IhQ39e9+mMWIlTh1SnqW/EtTL8kkhwgznsY8N/YPyygSaJ3qYrLM5DotEGb3ybMLG91bfj4ixa/1drFxzGRfPvgB7b5WYqyDCz/4fxZn11I7y4OFrA8OG1WcJ3CNzs4y/XYCAvutRW18DawsbJKW+ITp1nsnnSST+Xl4B2Jm8Dx1i0LWU6zs33oBHR1W0CjafunYpGf1J8F85noBRkzeLNqKro4fVX40lQaiNv04m46cNY2Fqo4XMNAXibqfjtRXnkZwUB319Q2jWatA4YIKoqGUIC0lFLdVv30meDxWub/styElMAztAPfviIHz301Cx+sNknsuIT+Vhhpoe/Sgu+Xs0DGC7vr6Nee/ugompBSqVSswc3Q07z4TCgzqm8PhoLH1uBL7eMUJ1TQuQ6j7oIJXBpE0k/t1JMCfh4O6FGD7VW1WpaukS/1T7rSADePbZP3Ht+n3ok1pR1FZQu/ySykx1vBWtaIonbeataMX/SnD/x30wQ+rrWXzwuEPjYiP4PAl8TMIDyqm6fkhvdxhYmIrznds4wNLBEtZOVrB1s4O9pz0cPezg7O0Ie/prYWcOa2drmFsZo7qyEkvmdhP3kcAz32xDb0okiu9tZ6kPGzN9IiL1woSInZB5hYAFCosSldDQFGKFPyw42LSJZ4rZ5Ibt93l/BxU0REjX5sDx4s2J/DCJ4/tztCA2teDrX3zWF9u/Ho5rd3Ox+0SCiBTD5ixFpZWY/+EFQVLZfEmCelkx2ISCSSoTVA5rm5ldgpgklRemdC6bS3XvbIfQsGzhJMzig/eK6NLVCd/9Htpwlgp8DROXL94OxImtI3Ht4Gx4+tigb4CtMKmZNbYN/Npa4d2lvbH5q/7YuLI3nF3Yf6KWSKIGEVqVLQXv5ZGWmN84e6gOfgaTQB7ouXztrWRwtjeBoUyXyllX7Mehxd6cDecypLbEkL7z/hHxRODvx6pCp7IDvxGHDlUtbYkBvDmwAyjPgLPjPu/5YE11wwIiPkUuSJp0Gf9lEffmq4EI8FORWn72LSL3fkP+xNgBLkI4clv46NUemDjITeybsmN/tAh1+jgwaY4nwcQz5rxjM4dDDr6TjXNEhj9/QxXtjE0J2a+IZ/cVFbVwtjMSs/SPs+mWyoZNtnzb28HKmvfGUP1+NCgKb684jcEz/0IREWeeiWd/CReqPw7k8MXbPfDjJ/1x+Ifx2LpqKNzsjXD7bjYiEoqF47aPpwWiwjJw+57KZp/B+73YOllS+atWi7jMJMLM30cNdSHBMhld2lvh9JUMuNob4tnRnpg53luYQyWklIg8KZUPMiXlwcLcCA4kZNlnwa+NBbUlTWTlKpBObVwC1zHvd7B91QhMmthepEfC4pVXMe31k7hxJw0vvXkSU185JkJAc7tjUcy7TffvY49V7/XAuhV9sWf9OBzZNlEEabh4JQ1hMYW4EZYHZwcqdz0tDJ++G+99fRV9pvyuKj8d1X24/Difq97riR9JpBzdPAm7No4UIaiDr6WJSHNZeUq0b2uJuyEpiEsg9UOQ2hmDiW6nkX9h6qtnkZFRh8kvn8GcN4PwydpbaD9sD7qO2y8Et3e/XWJvEob69eo4fioTU14/jTe/uolXP7mG55dfxYrVoZj77gW8vfom3lpzDfNXXMbz7wTjx99jGq56AF0i7zPGtIOV24OVJG0qY3atsnHVQIceNkTugezYclAza4SkibPSS1BVoUAtZSqvKF9MwIjzqNx5VSMloxqr37sICyMTKKpJiVBDlMQHQ4PezwHD3cReFYGDPKGtb0B9ujX0jQzEJMXIyZ2w+ccJNC5oQYdEkSuJpCEzfHA34mXMnzKA2oARqmjEaOPrBD0Syj2Hu8C2g60IRauO9qbGqKypgrK+GiFX0sVvbIqq3n55pamGvnDy+dNSmTeCrueADsu+vUhtxojecyW6dGmHTfsmYNqoQISR+LA3tcOxG8nIV22989BYqA4pHezXVk9nZeTmUN9shW59VRNLEluU0iT+2fAbd4GWjsDJoGnw6ehNY48SenWa+GTlOXH8b/PRiv8n0dB8WtGK/534u46LG7C6iGDwNdyX0njSiMaGTr2vNC5U8RRagy2w9Byeaf3zp3EoSEpHdZXK6bOygkNUVqC0UIGifDmKCxSQF5UT6asSxCs1Mhlffjr8oRlVBpsh8CZ9iaklSEguxs17uUQyiBwQqYlOKKLfSxEak4vo2ELhAC4cznW0UVJaJaI/JaQUITNLjswcOaLjChERk4+UdP69GDn0e2mZikQ1LSMm2x5uZujsaykcrpkARSeWCBMXnnHj2ehjv4wRJPSHPyIFkTYkkdLBx1KQ1FnLTwmbdB7YuKzU719cXCucW9lkhmcJ2SbfwUblaKt+7iev9yXirU3HDIX40NDQwMKpvmIzseLihpMI6tfwX47YwqFQmaA726r2JOHN/Py9VflgMHliM6UsOoc3JuSIRWyapEXqiMuboZ5mfoZ0rQMJAPZVyMwtQ8j9TCJ82fBwNYWJqapVqP7/AOr3YVMhXqXiqFwsRlgc8n4SMhJxDGkAbw5sfsPRyDgSVVxyofC5Yc3TYA0mIDk5sx/Ku4sCxPf4eCVW/RqKvCwOtGCBj5YECr+MOe+cxuELyULYcICC/SeixfkS1NPNOHgiFrFROcJ3wdFaJiKecR6C/3pW+L4w+gbYifacSwIzIr5ICMcLRIxzc5tvZxJ4hSckPEcI5k7trBpNfvoGOMPVx4FIsxF6T9ktfHDU78Hki53fmVAPG+SEr5cNbNxHhGfx9fU04eJpDT+6hwR9uiAvq0iYHTHUi5y/8/2ZpHMI6def8xMhaYPvUL6JnA8MdBDhbG+E5qC0Qbg2zVNmTpkQ1ry3RnhcAXLpr7XFA2Is1bEF6cOfvx6Atm1VSzPrtoThbHAa8grK0aubMzp3c4WbuwWGPrcXQcGZ4jnqz+K+gVfNOCz2Oy93pfanj/SsMlEHjvTO8IroG4t6wdvHSux3Ezhul/BnUge3HQ7py+/MkIFOeOelQLGHCK+isnkmtyd7F0u4OD0QsxJ+3hmB+8FhIlLXsDl/4fzZWOz/6x5Wf3sJ/bs7iPdu+08XkJGYgzHzDgkBpH69OgrLaqGrrYeCwjrqK+msem0kZ1UgJbUcw3u6oHt7W3qXTZCcVg4zI9WkSWNZ0JcqAy0s+XiwCMRRQlqJTZ6oKYlNA6upv2J5z+F6337vfLPOy67tbGFoakF9RBuM8PeFhcVbMNV9D26Wq+Hv+T06uH9E/dkBZBdnQWZiivAbSxuuVEHGZk8Ng0heRpnwAyykDPNmtIMmeIkZfEsSjxx9Snp8tRz4evkFnAlJRU1VNRRVZdj3+7TG99nb26hxzOEVecbgUe5Q1ihhYWiG6NR02Nutw8tjD+GZ/rsxyP9X+Ht8hwl9/6C+85y4VoPLQHWpQNO8N8SwwBsvHUdRXiqMtfWpb1PgwP7nhMj4Zu0oGJNy06K+MTUjG4pClW9WS/WoDjYP5nDwckUpvd8Ph6yTrldPDpcftzfu04JOzhYvt5zTcjxa7CvyJM9sxf97kN6RVrTifyX+ScfV0jVsxxt3Jx+nvg/DxpfOoa/7d/hz9S1xTL0zHdzXAQOm9kJmQgZK80sgLyhFFXXCPLjzDHqlslJ82Oa4OKcIPl298NIMlTkI30d6PoetnDXODctfaIfjv3KEmb54faYP3n3RD/2IeCx+zgc7vxqMXd8MhW8bIsbErHlHchkNyNu+HIgDm0ZizVuB+GhBRyyf2w7L5rSja9vjk0Wd8PmSLhjW58FmfwwpD6UNE7YcwpRNbGpq6gWJT03MR3qaisQwAdr0aR9s+KCvIJvujkZiA7/XZvrh2bFtxKrG0FmHce5ixkPlybPCvGdIQloJXIgYFZRUCPHBpI3FjXSuvYMGLu5+lgROBBHoe43RlF6c3BYfrb8qnHkZbJbDgolXAngH48jIUuHYzQSTSSOD0/fhxltilo3Bs4QsKNipmTfM43pwtVcZON+6lyb+NtcG+DnsO8PgHdhZtLApUmh4rthjojlI9+ExmAk2R0XiVSieJWSxw7b3FRUNTKAJpPrg1Yl0EozsT3DySrowe+ONCnm2nwMCSOA88TUcFYkjZ7Hz/Oc/3sAr09thFrUvYyOZMLP64bO++OS1rmJviaCbWWjjYY5f9sVg1fehjSsqUrpZQJ88l4ZVP4cKEx2O4vXuZxcFyd+zaagIeSxhxsS2mDHKU8zEs/hwcTCCDwm/MS8dFCFnC6nKmIjyjvY8y5yeUSvaR6eRRJrWXEV6eonYi0NaCWJhxP4WYwe6wN3VDOMWHsbGX+4/tOqjjuMXoonYG4od9zmq1YXLqfjwlQAhKCQkpeSKcLHsV6QebleCer1PGuuBGwfnCJ+Qn/fHiDbKYtnYiPdoUZ3J/5fSm5pRKDagZMHCoWp5s0DeDJF3Jm+aXr6OhXBeLvDxt7dEG1z/fm+M6u8iiGIOif3BvR0xbpQ3Xv7oIl55P/ihSG7qiIouoPZXi0nDPYT423c0Fi9N8cELkzuIjQcnD3eHJ9Xx2AWH8O3mMCH41CHl+dy1ROiQIB7ay4HemWLcuZeNjR/2fcQ8kFfDPvjiIqzcXMQkQVGBAsZmhjC3NYPMmCOg1YsyGvFMD0yZ1hmZcWn441BEw9WPwoEErSGdz8KeTUxLlVVi9n/l4kBcC8vFWeqDJg/xgKuzMbWJB+UuQF+eW9hBhGqtq1atFpqa88qxagWbXlHUU1v7fNk5aNAL3LBQKSDVCfs8GBrIkFRQhLyKKqxYOhZX9i3AtJH+sDKRUXsrx9jhvbDmvSmwMDGGtUszDlsNr3A8iXTu560oEXo6OkiNV6208W7kDE43E+3nZhzE99uvo5qEYklZMT59dSIsqM9rurzAaZTMgS3M9bB81nBqz5a4d38Zrga/hLN3krEv+Dquhd9HTHI8jly5gS9+OILcpCphltXY7ugL/1sd3KXmZdfSO1kJR2sXFCjy8ckbE0VUMe4qjUk0rVo5CtrUb3Rxd8HY8b8LZ/8mt3kEHCyEqeHEvp3QyceL+vuGjrcJpPtIWZbqhiMK9uzUDh6unjCnCs3NaKFzbcX/82j1AWnFvw7cYJt2otxFcv/Hx/hvYXI1zv11H8q6GsRFFyKFo8gUlqO6sgaVtTVwtzLBzfQcPD++K978vr9kSvsQxKBDN2NCwQMjg5fpK4gcMpjEMynmgaE50x8Gk62W7OfVceeeAu+tJ5JNg//Y/k54/XnVngQSmuaZSRPPxgo7Z3p2dhYw9Y3DYnWirZcFElNUKsTaUuXsyqshO/dH0yChCWcnYyya4de4uR+HQX1u2XFh8+7rYSZMt3IKlGJVhlcsMohYVpZXomdvd2GjHpNYhEE9HIUPA/tCpGTIkZxSDE9PC+HjMKCbgzARYbB9+Aerrwt7dPbf4PTw7OwlIs6l8koYGOqKTeoYSXQPFjhMflydTMCRptgBn1danh3lheDbmbh4K5sIhwZu3ckk8myG6WM8cTuiQOyKzc7ZB4/HUTosxSrKnxtGCHvzLzbewSW6jiNR8T4fvLM1C49YElm823pcvEoFLJrjL4jtZ0v6wtJKJY6++O6WCPNaRuVaVFCG3r3dhFM/7+htbWWAmNh8sbllu3Y2uH0zDUd/myRmtZmoL/r4vHASZxKZmVaMziQAGLxqwfk6eTYBBkb6QkDwzLtSySttlWKXfSbILOw6trMWYiAkJB3nd08V0YiktsCCLyO9CnGJubgTlY+Tl9NFKGKua3ZU5nJjR3Led4QJMs/O+9Cz3pjlL/adkNqQBKktsQneq58EQVlRCyXlraysErVELst4h2oTfWhSuupqmAyq2lJuXjl6d7XHV2/1FaRc2giS22TAmK3gMNLtfK1F/XMUstyMYgQEOgsh16ODtfClOXo2UUT00qJ7s4+Kj5spXp8dCEtrYOjMI+hAwqaMyv3itTTYk/DNzub9QTTQpaMdboVmichXS+erJgEkSPnjv699eFlsBNitiz3CIvIwdXQbfLy0K67dyMWy1dfEM6/fTBdtyo3EejG1JVdHYySlleIe72LvZytW+9iJnAV4fnYpHJzNxYqRqak+uvhZ4fSFFLFz+1+bhmPY7MOIicoV4b95h/sEui41IV+YF/KzeKWDw/7uPZEghK0lvQPsv2FEZfTKjPbCr4RNo3pO2C76hF49nIVojIphE6Mq+FF7440s+5BY4+hqV25miA0WjehZlvQ7m0i+Mbe72DVcWpGS2s13W8Ox/N3jsHa2QX5GPoytzFCaV0TiRU8IYw67q2dsjOee64yQ+3mIIpJsaGqExJvzm91r5tiZbHzw3T2MHuBI70YF9bNV9P4YYuZYb3z5411Kf7Uw/UvPVWLV0h7o0O5h01E2OWJdwsSe08g+NBylUIM65JzECixeeJSEnhx9Ojniw1+HNfa1Un4u7k/A2KmboUlCRE/PABeDFsKHyo+JMffpcdGl0M6rQGFmCXrN2CR+PXNsEfqNdBfPZi3K92HU0zvVr8tv2PhpX7Hybd/HA+YGOvjlhxuIzirFK/M7w8TEEDu23sGrM7tC10IPGWHZaNPDTgQ7eRw6+G0hgW6F0NBMemeKsOXL8fhpfxRy8spgpKuJenqhK6g9seS5cGoerJxUPoBS2nKoPVjY8MabDT8QvnktCBsO3ENtZSW9n3Ic3PIc3AIdUUqi0s3THuFX4rGMBLBuVT1uxEbCxMYBudnLxLU8rvHYVUgiOrdAjrYNkc7OH07A0Akb0aFNWxoDqnDpykLYueiqVmip7EV6Gr5LUE9nWowCbfxW4sP5Q7HjRBxOn5gFl7aqe7eiFepoFSCt+FeinogO75BbTa1XWVyL8KB4JN0rgLy4Anr6WjgVloPVn/XH8Y238NuVODiYGVOfWU8dvTa0adTJLqFungb2JSsHY+S8dg86UOpYy0hgcMfMgyB30iwyWHhIAyTPQjOp4X0+eNaHj/MxNiFgs5KngTQIsAB5e20IDa4aGNbLDktf9Gk89nfgNPFpvNMzzzo7Oslw4XIa2vs4EKnTEqSQBRTvqMuDOxNrnnFVNxkrLQbkZbVEYrQaVxj42fydw8ReuZ0COxIPnO8kEiQDe7gJIqZDJxQWK1BYohTPq6GHKSuq4Ks24PA1HJo3JraACL+MyFiB2IE5LbNURJKyMOEIQRVEzPXFpou874KTnSlc3YzE86Uy5Rn3nJxisfcIr0Aw8WczgXJlJREj3ieBzU/qKK+6QsjYOWiIcmEzJg4pam1tBDmReUtL3YbVEC4HIDOrBDbWpkJQ5ufTs531hGjkmf4LVxLRtaMzzM11iPSW07UGMDVTlY+0aiKlkYk7k353D5lY9YhPKIK7mzk9sw4FhaX03UzlT0GJ4rLlHe6NDFXlzc7LTBS5rlg0cbQZ/s51xsd5xcHElH0gVM9sCha6om7p/onJhaId8ew9b47p6mwFM0ozt2Em5H8HqT3xLua88SSjoKAUd4lQ88aNjMqqGrFbuJuLNbU3LdW70wQchOGT7y7jizf7iDLjNHK58D2jY7NEnetQgqqpDbB5mYFMTxBX9iGSouSyyAoPL4QpkT5HR71GJ28uPy4nrkcum+LiMrTxMmokp81Byk8JvftsEshijsU3tw1LSz0kJBaKPUysSSBIZjMsypj4m5pqNU48cLsR0YqoXrgd8HvK7Zvrip2tuR0t//Iq5j/TnoSCahWPBSm3l9T0fKQSEWbxxCthLGr8vG1hQM9l0as+WcF7e3y4Lhifv9lX7OPCZaGQ03uqqEVYZIYQMLyyyALGiUSZjZWx2MjUiu7DddhSWXC45z07rmPExC54c25HsVnhqIE+lCdtscJUVFohQj5zG+L9fpZ+cQVpsRnIT1j2UPuT2smRM1lY81skTm8bLPpMRnom8NLKC9j+6QBY21AZUnk+uyQYezb2VeetApcOJIgV1VmvdnnQf1K53z+agmeXn0a/bo5UtnQDeQ02n5gkDnOrlE79+sOr+PCzPWIfkBJlCY798SqGTWvwWyDwub19t+JmzD0SbbYoKymEJiU+Pe1LWDhoi3xUUP3xedn0znbq9g3KqxXUF1nizIHnMW76HhIJqSLd/NHTNUQ1tZnK2gqs+2EuXlvQCemJlbChfoN3F89MKoG7t6nYZFEdzw/ej11Bl+gemnh53kis/Xlow5HmQUUgnieNA8dPJKFPb/fGgAzpseXUhj9BFQ2GMmNT6FTXoaiiSORDeh/ZjKyO/uP7GBmYo5IUVlnJJ8K8TQKnmX1leFzj58TcLUDnrqtQR8pMnzIRFf4O7N30EH1fLjZttbPXQfjdXConm8ZVDwaPg/xunD6eiLFjvqNf6mDr7Im4yNce2gCxFa2Q0CpAWvGvQ1JoEXb/fBfpySWISSkUs241NEBZyPSRR997t3VEGzdTaOpqwpx6yJ3n49HJ1RIVRHQMzPUweLg7YKgJ3wAnOHoaP9QZs4nDik/OwszODHrUmyqU1WLDLkMTGRFBTZQWlePlFzqLXZf37g2DiYWR6JQzk/IeiszztAgNV+KNL6+LsJzDe9vijRceDKD/BGymwaKDByKJKDCYsDFp+idgIfEkBJah/sz/FP+tezV3n396b/Xr+Dvj7+7T0rOkclWvm8elq+nzpOsed01TNK1L/jeDCciT3uNp8TTpaw5P0/7Uof7cJ03Df5pWFgtMpv9pmv8baCkP7K+ybOk+XD3/mlit480M/TvYCOHUFCzA2vTegdy0PBQnL212NXf/sSx88VMYbhwa3rhRIG+wOHLhSRxaP4IEveo++46kYWBPZyFIJPAK6a8fX8XZy6lo280WU6f5wdXVBsf+DMWa70NIXAzA4CleSE1WIOJKCkbMbSfINEMivKf2xWH+a0cwY7QffjxwF1Fhb8HegYQZnSOJFJ6sir6fj7On4mFqqY+PPjyL46dnw6+jjZg8So8jUUrjxdhn9iAlPBG+Lg4ITUrAkldGY85kH4ydvQ+FhYXo4emCU/fCMGVqf/z4wzgShNWwc9HBgV0x6BLogsqaGhw9GINJY33g1l61WinVQzX1yS9OO4A9hy/i9v0P4ef3IAzwU4PS/M0HJLxWHcKkYYEY/4wXvlwbArmyEr//OAbH9ydg1Ch31JXXIzgsCy+8EIC5z+3FhXuxVJcrof83jy6JKkfg+N/gamqIP47MhoVdQx6ovngiQ/26GkoLDY0CXCfXjibig3eDEJmajo8/GIVX3unWKKZa0Qp1tAqQVvy7QB3cwqmHceZiNOZ2bIOCuhpUcEQkLU3oG+hAS18bffo5oucYH9wMSYGRTA9OrhawcrIQGxDygKf/mNmYxZ9fx08bLgqzhLrqGtSTgOFdzrW0tYV5gjy3EFt/miL2j/j0wyOw8nCmgaUaZYUlGDslAH9tGtJwp6dDyO1yvL/xtvBL6OBljC/f6tBw5MmhPqDwgM8+FdJMP8eA58GBiSr/xt95xp2/ixUS+v44qN/7acZM9p2QSLVEXqTr+dk8g9b0Xk9zf4ZEwJvD097rPwGLPnaqbgqJ3DMRfZr0SOeqX9P0O8+qN/dMRkvl+z+JJ8mfdE5Tcl4iB+5F5tDfSrT1tIGX+wNTneaIvPqznuS5zYHLiIMi8O7d6u8Ar6rwO8LvjfTcJ33G486T2iqvBnHd8aoJr2w9buWmJTytuJHSxf48r77yJ0KvL4W7uwni4orQob35Q+8Q35vFKPch3Sf8ifxcOVJvvdhsPxEcXIJV28Kx78fejStX0XG1mP7mWWxeEYj2dG9eOTkTlCtWvWZMVPnJ8P05Td98cBnnDsdBU1sDijoNVMiVqKaMHb/wPOwcVQ+U0k7F10hkpd8yYhToFLgWnbyccSsuHbmZ70NHrY/neuQ+kK+d3mM3MikvOVq1WPlGDzz7aqfGe3JfpUPntnFbg2qNOuGTFxn+LiyJfMvLgeSoXCx48RiiY1OhqaeHe5dehSOJjJagnlb+bm36BSWmGhqkTkcO6YIdRyc0HuPzeDWfI389CTj0cKf+G9HVyxUh96Owce00DOzrAV0ap5pLk7yQN1r9ksq2FDrUqFNT3oNBw0pKU1RSXof3/A2h6enQ09DC3dtL4OCq1+KKvFQPWUlVmPrsX4iKTEapPA/tO/jhzu2XSJ08XBataIWEVgHSin8NaGwQM1o/r7iKwwej0b29NSKjiomsmKPPEDfo2OqhQx8v4dD4OAhiRj0md6jcK6p3jKs33MHXm27C3t0CpYpKyIg1V5RXQ7Nhaq8guwS/rB2JO1EF2LT5Jrz9HJGdWQp5sRwzpnXED5/3Fec1B6mjVu/Ipe8xcdV46YNLsDSXoWNbE3z8RnvVCf8AG/dE0CcS2jItlBVVQGaki97dHUTkqJjoAjjYGKG4pAJGhiTYDLURF5mP12d2xOKpD2YXGVJ6/wk4QNfEd88gMakQVlYG0CF24+BgJHYazi+phLOdDCVFlYhPKkFFaQ2Cfp4EmyZ7KopZ0wupuEv3MDbVwbyhfrBistZwXJ2AsYmLMR1TKIGohEJ097cQaa+iRiMnEsWOkaRFcT+2BFfDs+DraoY7CQW4lViEt6d0hL+n8VOROR5QS4kwV9BgHZmSiYM30hCWWCxCqM4d6gkPSzOYGumLkLQtmU09LSpIPPOnpKwWweHJOHApFYr8SnT1s8LEQZ4wNzGCGZUvP4+deKXstEQcGDyjWUZ5yMgvw5m7KdCjQuCNCHW1taCvoymCxPm5WaG4TImfj8RgWC9HBHjb4cC5eEzo6Y4uvlTo/yGUlIZ8EgHjlh+melQgm+qHkxt97Q242vx3aAvX15TlQQiPLcBHS7pidHc3MStuSck/fy0TS9bdRNu2FqhS1CAzX4G46Bxomeri0Kcj0C3ARjhDt4QjF9PF5qDj+jmBg2vNWXEOllb6mD/JDxlpRTAx0UdBeSWJjnq4WRujl78Vbt4vRNCdDEwd6A176rfUReT/NFnbuTcWc2b/hstBi9Gjuw3y86j+Mwux9OurOLltTKPPCINJ+dff38bh8ym4snfSQwJE6h8OnKDyW3kVUReniHeMUUCE9701N6lf8Ya3l+rF9hnwF955pQvmP+sp/i1A7+eMuccxdYAbuvV2RT0XNLXBjKQ85FLfENDdRRBqLpOC9FpYOTaY+9H/qNmISIfnt8Vg0ks7UVYrh5OzO5JTFvMZjZDSufOXUMx5aRvMdIwgry7DiV0LMHiGrziHkVsApIalo+/gb+k90EWdrjauBb0OPyojfn5tBWBq/B70qbJ1qCAKlUX4c/OLmPRie2FiJkzy6DyRvmbQs9sOhNy+LdIzc9JgbPtzrAhMYKzW73FkKxZM+g1CrjmweeDQIbsQfj8Zcur4Rg/rhb0nVaZpAg0ZFu89D5qUrhLKm6v3l6iVy1FZU45JEwZg936VAGoKXqlp1/57JCTEUp9iQ+PDuyoH+xbAfeCZ3WGYsXAnamqq6HE6sHdzx51br8D4wT6ErWjFI2gVIK34d4E61E9nnsSBs5EY0cEFGTr1sDXSg6OZAWJTSuBEBNCCCC/v0uriZQ6ZmR6snCxhYKoHLSKDvEeGFJVEHdKgP//tS/hl/UnoWVhQP16H+tp6aGprQ1tXB0ZmRijMzMOCV/qKsLWrPj0qZpNsXG2FM+fc5wNFZKmmYCL9dzOcmRnAyyuvoLK6Fr5Ehtd+0LnhyNNjOZGpbz89AQ1tIpIWpsJpuEZJTIJYqCYRy1qO4EX50dDQhI6xLhQZBTB1skXalRdhwARDGrH/AaQZ3pCoIgT2WA2Ldh4oyyqGjoGecFyuqaiANjHkGkUFahXlMHK2RZt29ji8fgIcmxGOp69mYdLcfVDEx2PtX/NxKigV2z8eAWtVZFFByDliFJub6VPaC0qAEfMPwdRED7NGeeKPc4kwptHcyc6QBKuN2HPlbmIhvtlwDTWVNagmkWlMqibu7DwabFX3bAlcLMlp1dgbFIMt+6JJ7FTS4EufknIoSIRoUCVraFO5UhnrmpnA2MEUTvZm0NHVQAdvS7wy0Q8ejmYgnfDExVtBZCMxVYHVv99FSGgOyqgey4rKISfCWFOmoDM0qI2SQNaXwcDOAgaWhrBzMIG9tSG8XI1JDLVFZ1+zR54nVXF6LhA4ZYcItSmntq1BQluLXhJe9WNo0svC/hKM2opK1NfUUNvRhamtBT5/uzdenOgtjv1TRCUqMOejs4gJy4QOie/Ksgq06eyAtMg89OjniqNfDnnqmf7mwO/39sPx+HzzHWQl5FIb1YSdmyXeJ0JsQG3i4v1cDA90wdHzycjIkuP6lWT0GuKBXSsGw/hv7NfTMmpx5X4qlKR2N+4KR0ZqERHJGhFKtpbyY0CiozgpB/XELr9cMxbPj2yP8OhsBHSyE2KRs/YfZu+pwNHSPvjgKJYuH4o5E9vB1sYYG7bdwsplO5GVuU5EzeJVoaxsOQnUWly6lY41m+8i/OysZnf8D48sx8EzSXh3kZ9YaZDAZmhMgnnlk1d81m+Lwqi+bmjn80CRs/lTyJVMdOzoIPbQkMDO4AUZNTi4Lwy11J+MHtUW7713Hr/uHvPAT4RAvRrykyvh4bmCRJwe2ni74ejhmdQ+9VBcUAdNEn3lRXJs2RiCtb+egY2pBdJLsrHstbH4av1g1U0IUhsrJ0Hg7vYVkXAl9Y0GSIx4G4ZEoqXxITe+Au26rYVSXgx9eucU1VVIi/4I1u5qCrIFhF7KxPBndqG3jwsGDHLFpNkdxcTM2m+uIDO9FI6mMkwe740SUhh9RntB7+H9Whvf2diQPHTuvx5D2nnhfFQiYm6/BYe2hkK8cOhe9fJhSGlPjyxFB0q7riZVCAmozJTl0KL65BVw9jNTx1vzz+CH7RdhZ2uL5S92w9jnOkHPUB8hl+PQubMLbDz0cCM4A7t+vI+0/DIcOXMZMgPeW8kAugZUbjGvQ/vBAmYrWtEsWgVIK/5Xg2lQ08nHMxvv4+etYXC0N0RZjgIhaTkwYOJHRMlcpgd9GvF0dDVRTGRNRoyadys3JQJcQ723u5spuvS2h5u/DZy87WFupgVttbHjXlgRfjsQDR93E6TSvW0tZCK85N6TiYi8lwbPdg44u30KvvjhOpG2Gvh5WtDAeg8pUamYM68Xfvri4RWQbCJ4bFvN0WN4F2PJ9IkJMwshdgBks7DTNDjtOpEgCLy/jyneeslfzCwx97O2ZedoQC6vFqsWHHlKS0MLTi6qgUUamNSRmFWN5z85I6IrFWSWihvpktiop5GWw2zyX460VEsMV1tPG+UFSiQEL4T135DwJwGvOgQ+fwjx9zJgameCKiURZEohO4nLTPVRXkykjOrj3NYpcHPSF4LlMRN+YnZ8wZfnqSzL4eJAQqKdFYrKqvHKVCKPNMidu5xMAsMEO47F4oP5PYQZSG4+hwfWgo6ejhiQ2TmWydPP+6IQllKEPBIOwUQ2CyNSMPjZnji54YH9enPgme0BJGzi7mUSSVYIckIjOapLK8SgP+X5rhjS0RbBoblIzS9HyPVUlKXni9ChWg1LIDqGVOlEiL7/ehiJo4ejnKlDqk9uO4FzdyE/sUD8wEK4trIateUVMHWzwaSJbUUErXASVGERBUiJzEVJUia0jGTQkumitqoGBmbGqKfyP/P7dAR2aH468np4IbacjsGZC8koofbCkajquW1wG6nVIPGoheryahLh2pBReQb9NhUu9lSuDdf/UzAxGr74FK6cjIG+FVUOP5NeEN7PRYvaq4mFAW7/Ng2k5f5r4GfmFgJr9tzG+i/OQ89MFXbWvZsz1i/thX4drEV/k5xSSeRLT7SvJwH3U7xakJ1Xjflfn0dkXD4UcmobXG861A51tVBXXovd347AgK52JMZVxLw55FN1Wz3YJ+8fIT6hElqaOnBx1Xxo8oP7l/1HEzBr/j6Y2VmiihS8gRH1mdReeH+VsPMLxL4suw/EY/YLf8DI2hKWtqZCiISfnf3ILuYSJJ+Xx4EnYvhdb/qaSSt00uRFY39GX0hbI4yI7sJlZ9HZ1QI/HhzLRx4CO5AX5ymx+rMgbPr1LEyNzIlYG+Dyyefh0dEC7y+9iKDj8RjR1g5rTt/EplUTMWNhJ9H/cntQKx4oqJ/18VmFwqIc6BuZICbqQ1g7Pkgxi8oyaj8B3TYhLTkOHo6e0KQxZ/+OifDpbt1wVvNIDivGlcNxKMwqx+azsfhkSQ/cDM/BV98fFfnldEzp0R0Dh7lh0JS28GrfZPt6BrUxJ8/18LMxx0gS6j0ne6P7SFXEwcdBymd6pBx9Rv2Gzh2dsO2XCdQ/PNoOWRTu3XIfrtRXb98TgZ8OXICNkyv2fj8ec187gVcnd8Dzy/qi19AtaEMqqV9PJ2RWV+Od9wdAW6YNPeru2My5adm2ohVN0SpAWvHvA7XYKiLnNL5CQaT+8pFwJIbmIyOuGBnZcpQRSdPV10ERMQJFWTnMDWXCOdCQmSmNIFVEzLTpHjEFBfjy+0mYNOvBMjyD+MgjM67sqNln+E9Y/s5wfLY8EL/vj8WYId4iutD7q29i1RensGT5ULHLsQSOojTn7WAUlpRjUE8HXLyRhVdmtENIBKWVxM2EQa7YSgN9bU2d8F/hGXRLcz1kZpWhgkijvY0MObnV2LCiBzbuiEBYTBFsbfRRXVWP3NwK/PBJTwQGNG+DzJ0/Owfy35z8enSfth0lmcWQWT1gELUkoPSIFFcqOLyPBpFlDZzfPQ1dvE0fa7bzdwiLlyNgwHcwa+eIqiKlIK5cZxyhSpPyWJ4nx+Cx7XF0zZAnHqQoqaBqFXubbDp4H1vXXca+/TMxqpsDboQXoO+A7xF0ZgH6dn6wjEKPFFDPBi8EXQnNxnPLT0FTXxPPTvFDXrYCv37QV4QClaBOqLKJlPiO/BnKYjkJD5kglHrGeihJzkO/kR3w5xfDifQI/izAM5EcVaaAhNMLq87h/N4wGNqbikAJdeU1qClVojD6TZAGaxG3oorQf9x21FGT1TNTbUynTc8tSSnEoqV98dnCriBO20jWmNxxdLMi0pr9iThmxubA2MUcVVRo5WmFcPJ1QsyxZ8XeAc2BCTRv+sarSWNeP4JbwQkwc7NEeVG5WNHh6F5KqrdX3+iNb155eMf/f4qSMqDX/P0ipK0mZUZRyFHESKpSGrXZ9JGe/fm7A/D6DL//iMxIZcSQ7pNNddNxyg5UV1RBW18b8swS8cLo6Orim5WDMX+yjzj/acH330/Cdt3eSITfyYA2if6q0kpu/KgqVGLvtmfQx98JZi1YrnG7s/Dahu9WDcLsKS4Ppf1p0HbAYSRHZqIweaHYuV0dbK7oEbiJ8qojVkSVZUpY2JgiKzFT+DX4+BgJP5HXlx5C2wBPRFyLwpK3hj3Ut/230Fz+mqvr9NASvLHkDHadmQK9JoS5htrskMG7cO1aCHRJFpejhkSkJj5fPhHHz6fg2u1QGOgYwsDYCBu+GoVJL/q1WK5KagZm5svF8w1NzBEZ9R5s7EX1NYojTh/bJk4fvw9HzwbTE/VQgUok3V4Jp84P+s6mz0i4X4yRU/bg+2V9kJQhx+bjsfBvY47uHWzg42kG385OWPfjDeH/smh+N7h6EYtvgpQIObw7fw5jSpuVhSmCzr0Ie7W9fFpCY1roSzufzWJihKPPnTr7Atw9mnREdM7ri89h+++30M7OCpl5JWI1XUkio7pcCRMDQ5iaGyOnsAR19Luzqw32bB0PD9//4kxBK/6fQKsAacW/CuqDU9OBihsyz5gVZFYiLzYPWvT90pkEnL6SBg1lrTCBqKaO193eGFa8y7a5Lma9NwBWrsTyWoBcrnJQvXw1G0PGbsF7H4zA+693xTtfXcfyeT1gR4PTW19cx9pVp4kYDsU3H/RsnHEsIZIzdn4QenaxxorX2mPWsmCM7O0idsQOjysU5kDKyjoRI5+d6IsUVeBNoPSJaH6wIAAHz8Zj/8k0/PxFH+w/k4yIuFIiZvV0XBdxySVY9JwXZk52Uj3sbzDr44s4uPc+dExlIqoXm0PxpmU1VCZaxEp5RaS6vApVJJZuEJHv5NWyc+XjEJmoQMCwn6DHSynM6On+9fQsNgNj8EBWWaDAGiLtCyf6PDJIPw58rnXgL/jww97463QS7l1JwZldU3EtIgdvv3kMx/fOxOCuTXZdawFpufWY/PYRvP9SFyH4nh3WFqYtZLn95H2Iu5MIU08bsR9GHamhmvJK+Pd1w8UND5uENAW30dfXXcfP64Nh5mUDZYES7j42uPe7ms12E7DDq3OPH1FTUw0jB1MiydUkFmtRkS/HvEW9senNBiLYQuGxWVr/+Ydx91w0nPt7IO1KEpa9NwhfvKjaXf3vkJFTB99BPxB51qP0q4YHTZk2FKmFmLugJ356q5f47Z9CEvhbj8Ti5cWHYWBNbJyaBwvwWg4oQQVaR+XMbaY0KRfB1B67t//vGZNzjs7eycHoyTvg2s0FOXH5JEJ0oSPTQXFiLqbRe719Rcu+XE8CBWmOwJl7ER+SDBMXSyKxJvByM8eOjwaJiEG8g3lTcLp4hVTP5Bu4dfFEQvDER/q4JwHP0j+//AaCr2Qh6Vrzdv6HjifhmZm74ODtgjISxPz+K+UKhAe/Cg8PfTGpsnbtJdUKGh2Lu7pQhALmND7p+/rfAAtj6fXavuYupr3W+RFHeDn1s1H3M+HqYkViSxd5mYU4eDAWPf1tYOZtDhtrcygUShiZyWDRzKJCU7CPBQcH0CFeLlawGiqgubog7SbMznhVm4MKSJMKLU3gVND5vLJtZqkyS2tuFazpapL6c9k0jSffCvMrYe9KD2uSoIJcErDWjz6b643B9+L/KTnIAv01fYwLl9jBnNLHm0ry5Ao7ssfG58BAXwcebSygQcMmt2UWZ5wOTnNz7YNX+DlMNU/WtaIV6mj6PrWiFf+rod5gmzZe7vg4RKAtdczthzrBd5QTFqztj99OzcT2K3Ow/vh0fPPXRHy4fSLGzG4PLSLj6emqTeiaggcQRnhkLrIy64S5lQaNNDxzJYH3amDwRmoM3gVYEh8M3ifE2FAHt8NzhcPyt+/0xelrGbh+Lx9GRvrCTMzGQiZWQ0rLqqBDo4Y+9eJ8TUJqEXhTMQ1NEk10I0dbPVTVV4vNrjR1aul6TaTnyhsHlr+DKwmumspqEh4kxGjEkJkQA6LBjJ3r2ReCVyb0jPVpUNHCttPRDVc9HbKpKP17fisIV11VDWpLKmlw1iaBoyqomupqQSprlJVi1YfRdLB6HDivWzeQAHz/PMKup4qNu4ZN+xPnQrPg0tUVey4mqQbYJ4CzjQb2fDYCL75+EvZUFi2Jj4w8yldaEfStzUgIUJ6UVdDV00FVsQLPDHZ/rPhgcHNY/0YPOLRxQFFkFpREjgwNdB5bb0Wl1N6IDOqaG6CiWCnM5EytjURUtndnPV58MNiB9dCacTC0MEPGzXSqBwXcG1a+mnuuepnx97i0PFi4WRCRrRerLmyipEVtlYXrjEEe4jzp/fgnYPGRQ2Rm6ScXoWtsQG1aW7RHXv2o4zKuqkO/YZ7YsnY4Dh2dixc+Oi98Vf4TqCeXiy03X4E6EpHlJVX0PlGBsQBX1sCzryeCLqeCvj491B7ChGtAD0e8sbw/Fs7piLfmdcQfnw0SUaV4L5TmIKqT/mfTljcI1RLBAUpLqP3l8CaddYiMUSIxuZbSTgS0CCimY8JXI4uOJ9cgIxtITKlGamodDh0Kh4ubKYSbkBoEWSQM6O2ONp3bCPFhbGoAOydz4VhtYaFSRv0DHKDd4I3+x/dj/o+LD6ko+fWS2ueQ8e0eER98HjtxB/Z1oH5fF8ZEvtnsaulHPdBzogd8/czF/iou7k8mPvh+bJqlb6ASFpL4YDQdbzhdRjISk5QmTqf6imZz4oOhT+frNIjPlkzwmvYp6s/lzRn1qK+yZ5+TJgniybdkEuwscpqCk8MfvjWPUTzlVkdtUR1qzVeALQx4NVJa2WWH8oBAW7Rtb4GCbOoH6TiPgTzmSmluLtvc5jjYBU88tKIV6mhdAWnFvxPqU2MtgVt2Mz2i9DPPAIGIhhYNINxJ8mCTlVmPS9cTYGNtADci0tdupeLwxVRcuJiMqooqGuwM8N6rXfHnySQsmtEO0cnF+GbjdUGuZ80MwHcNTuh8/0Ii5NNfv4AxQxwxoo8Lfj0YCQNdGWKTy2BoqI2UzBIajDQxZ7Q3jlxIQ1aeQjgPl8qrxGZ8PTvZ4vTlNPz8ZV+xg/S6ndFwcTSAZr0WsnKVmD7SGQtnqkWUeQy+2xeJN5cdg5mnNaora6HMkQvHel1zmVihqFGSuNHXhpmDCZHeKpz9ZQp8adBuMsY9gsaypI//M3uREptLZVkHE2tjElSaKCaRpMNCSpvt+1Wz2pUF5Ti4dTKGdlftDP6k4Gecv5OD8c/9CR1j3i2cQyRT/elpqe5dq4G86/MaB8ynRXPN5dytLIyfvRc6RJD5OG8gxyZl5QVlsG9ri5tbn4EZEQJuSnytVF5N71VKRPC9TdcQQmL05w8Gwt+7ZXMFjmC29I2DMGvrgGoSpiwCqhRV4lj7Ls64+MuYx4brlJ6dScR15kfHYWkiw4/vDoRlEwLWXH4Zl+/kYsjkHdC3NxVOshXKCsq/DIqUAuz/bSpG9/17m3N1NH0Om9NNee8sTu6+BUtvB5SkFlJ96os2I6f2okXly3boVWUVeP+Tgbh+KxuzBnvgmaGqnfv/GwiPk6PPjN2irepQu9ejNqogMm5iZ4SihELs2jgO4wc+WT6b5o//Pf29IGTK6R0d4o6Nv4XDzEwPV38dJzb85NC+LQlXbicdhu1Hdkwm9JjdaqgYt8xQRqSY0sh+JVQniqIS6BrIYGlvhDLe0JFEcXVVLeSFJdRmFHBp3wb6+nq4f2awSJBEpBMSlHB2ljVGulKfhefQw+pO5nyMIR1vqb0wmjum/tvjrmViyqKUwfXOpLcppO6etKkgz3wO/8bn8yw8Q1p14GRL3J7fSz7M15GGFn0+P4rLQ0pTs2njmzPooRzhiq1Im4LvLa5reK4E3l1dmHPSX16xUN9nivsraeKK883paZifeSgh/JXBqyGNxxvAx3iVS91ktCnUbtU4tjGq6TtHbNNt4dqmqzLq92kJ0mQE54fFDZdLw+Na0YrHorWdtOJfBzaLonFWQBonBBo6QgZ/JT4qwJ04gztGBv+cEaVAxNl0sWzOkDroT7+7jGef/RWjntkJ/4E/4o0Pg3DorzvUydaLVQImKW+8dQx3biZj1ssH8dmX52FGxKlKUY6AdpYPddacBr7vjNFe8PLSQ2hUPvKKyuHjZoqk9FLY2xhQ2moh09eCl5sxnO2NoVTybt718HQ2FedrarBDrjYNCrowlunRIKpDhFeG2mp6EjsaNDznceDjZ0OyoEXXV7KZVWkFuo9rB+/uzijLKYGhBRESfR1haqEkwqsoVKD/1N8bCcjjwPnl81757ApSY3JpQK2FjpEebvw1B1397VCtrBLkjh2iNYk182oLr8JwiNqnRQEJuo9/uCUyJCNCLCMRwv+oIrHGqzs6BhyxSfz0CKSfmEw0hXRMve4ksLlBFbFCHV5WaDixgiMb2Rkj+XYyej77F7LzVORIvTNtei8TInbfvdUTN7aPR4fHiA+GjAixBrEA9ouoI4YlBnQDHWhTOd46G4Vhr5xA4YOFuEcgnk1pdbAlwfbjKPy16lHxwZDS2LS4enWyQWjQQrSj+mNWwZHg2FyvnurWzrIFL+THoGlZpKQrcWpXCEx97FFeXA4LL2vYtLGCgr5r8bQqXVFdVS38lT5aehSXg5LQw//pRM/fwc/LGAd+GQ9dU32xcllRVkmkVgMFCQXQpfarwcz2CdE0f1yeAV1tcPm3S/hsQwgSbsaLumRxweDQqy2Bg1VYWMvg5OeOCRO7YOWH3fHW8gB88n4XbN/QF1983A2ffdAFfUa4Y/wUDxzbOhpb1g/CVyt6YNMXffHB+30w9rkADOhnA0trVcqkvo3BfQtHPeJ3lk1j+H3h79xHGrDjMGWbf+eVEyaTHB2Jv/PxpvlUR3PH1H973LWS+GBI4oPJrDoEB6ff2IdJOod/k8QHg/PC10n8mW8hDtMXFh8MzpNUHtJj+S/XtvRIUfN88wbi35z4YPBt+Fp18cFoFAb0V118MCTxweB8PyQu1O7DX/nTVHww+PfHiQ+GdFiUQUN+GVx+zYkPKe9NV2XEqdLBpmj4nfPPHy5bhtrjWry0Fa1gtK6AtOJfA26oPNtSlgnoG1NH2sDjBEFTfW0RzDulvpW/VxKZ1ST+KmvCp77adBffbLwBQ1MZjM1kMDfRR2ZWKfIzi/DTmpH4eksoSoqVKCeirkdEkSMG1VTVoii3GAkhb8DGRpVO7rgL8oFRLxzDli+G4GZYJg5fSoOMCFYtnaGsqIUxEUpdrXrU1tQjwNeCBv56BN/OgR0JExYiTERDixRYOckHucXV2ByUDDvi7cbpVWJUdB9li5Wz2zbO/D0Os1cG489dt6Et04WTixWiDk9FRQXgP+VPJN2MhaGLNbSJ5P5/7L0HYNTVtj280mYyLZPeOylA6L33IgiIgAiCHRURsVcQFXvFhiiIoigKItKl994hhBBCeq+TyfRMyrf3mUycxATR6/fe9f2z7o0kM79y+l7rnH32qdHRs8mKq4PVePzRHrh/UHyL7kn2fHK0pgXfHceGrSkw5lTg6v458At0Q8y41dAUVEAi57CutYI4iM2MxTps/n4aRvS6sf0a9vdwlKELSWWwkmj7Yc813DIsCkYSHizmYoM8MLJf+HXj5zMupepxNU+DSUPC6j+5PjgMbr+7NiD5dCbURJRNWiPcyEpbtWZ4eMlRVlQJjtr00EM98fikrkT6STjU14U93Xbw3/zzZ22VQwm3IfFbTW3Dy98DulKDEMAu9F5eDdHlV0BKiubNhYMwbUA8PElcOJI4OwSRov/YCUjT9LSEzcfz8NPBdBgN1TiyNxPVLIKqa2EhYbpp1VSxcnWjz2oKnguIu2UtyqhdxHfn57jihwUjEBPiiuMXyjD6zrVwkrHbHiXaWgtFoALatAp89tZIdI72R0y0GgpbULFm4ZiulmbTGXzdEyRmf/7xMu65uyO+XZ1EYsgkXBDNehM+f+sm3D2+TaPZY551tpdzo7w7DEBM1Hl141fqq3c+vg0J3cMxc1wb9I4NQI8O3mLCgz2+WloB4Ue16bcesXF+mDAyFJI66i8GK40NtYiN8ERqlhYSYtNbD+eSiPLC+MHB0Ov5wFQnXKJy4qh9pRUWZOYZcOJsKc79NqJRmej1wPa9aXh3xQUE+CkoPTwa2pBXoEd4mAc0GjOJklqxCsyTEjp6PwuXvT9MbPa09A1bM7CL2ky7aE/ojVYS7a5wJ8FaXG6ifDqJqH233RSHhPYeDWnhgAnfrUtGfrERShp3GOFU10bqcN0SAtEh4ffNCSwqtu/ORkWlBd6e7jDSOzyUEvEOjtTG7qscHXBQ/+AGEtwU2dlWnLuUCx8a02U0SPBeER2JzvwiHcJD1OjWxbbHiN/FdcwnuW/YmYzQAAXKqa8P6BGByEipWLHYuDVdXFuus0BOabj15tiGPT2cv4+/uijO0WFhyy62UybEoKSoDvmF5VT3LpRuN7F6m5lbjgAS2VwHJrMVHdsHQu3Jh9KWIie/ktJSJ9xwhwwIa3RODI+DazakiLwUlRnROd4P3br9PvnFq/hX0wvh56Ok8if7ROkoJzuiImFtpvdw3XbtHNhotYvbxYkzeaKu5NT/tFTWnFbG4P7hQhg3h5ISYN/RNHjyfjFKr8gLPaNdGx+0bevV7MGVrWiFHa0CpBX/GtiN1/ZPLqIsX4dqbyJkxjoMHRUjCNKB7elw95BAT4Pe3U92E9dbDDRYv3QUty3oBznZmLMbMrD5xysYOToC2/dnY9y9HdBrSGiDhX5i0TEsX36cSLM7QmN90S7SG5vWnYEbWZjCy/Pw0Vdn8eqiHQiND4OBDBCH+c1LycIrr47Fi492sz2kHmzEHlp4FDHhKlQQsS+vJENJxrbKWgMXiYs49TwvrxJd2vqgS7w31u7IFBvTqykvrkTU2fhXX8hFjJc7ZGQkU8m41tRZUZNThTJ9Le57tiNGxAfi/NlM9B/eRkQxUrYwuf7Vz1fw5Jv7hFiadntnfL1woCA7VzON2HwmE99suILcK8Vwc7Wd+8CRgSpyyhAeF4RTP0+HukkkHTuYlPEJ1nM+PoSfPzuAi8eeQEK0Qmyk7jR9LQqS8+EZ7g0zGTRnIpVMZMzFlfjyk/G4mwz3XwGTQSZ6RhMwa9E+vDy7D1788iiOHsjCT5/cjABPJfadyMTNA2MRGSaxEXBKHxOKAjKUgX629K7ZeA0zJsY0tKeWYP8+M8+KDsO+hKlCA3V8iBCdTpQPdoticWUk484RxRR+KrjL3LDq7VEY1C3gb7uCcbrPpmjRe+BHkHiqISMiwXsk9BoiyJR/N2pzHJGKz3bhCFlR7QOw7q2bicT/ifpqAfXFKsB5HjZ3B45sS4R/XCBU9N4CEpXsqsRHNeccfgge1Bb+ZtZwLrUSfUYuQ5/xCYIctQ31wpKne9V/Cyz8+jw+/vwEpYOkCZE4N+rPBhKYl/c+gqtphdh8KBsfP/97NCbHtDviz+qWQ0VPf2kfErM08A5RIj+rAnoi4HFdA3Htchlca52QuWMmqBvcMBzfefRsMcY/sgmGIi1mPtIX8SToB3YIxI9br2Lhg33hY+O7fwAT3IkPHBFhcTu1V1NZ11G7laFDGz8SQs44lZgvyOsaGis6t/fFtJFR0JusRHhdkZarQVyUF9xcXPHLrjS6tgwblg5sSJNdTH23NgV3T1sKeTCLcCfUsBqgPj9gZALOnMiiMYJDLrvR2EkdjT53I/ZrrtCiNHM+VM1MRoyYuQUHtpyFzNOT7q2CpVJLt1Fft1bBVaGEVVMCn/i2KEmeLdLCEQXve3EfslMLUGPls3gMqOWd3zU1VN9qSIntTpyYgMXzh4q9JzyOxvX7TKRHjE0SahOlJairssBFoaKxVAKpQo6QKD+seHMY+vb+PRKeyQwsXn4WH9OPtqiM3kVMu7YGioBAdOweQWS+BjmZ5ejTOwxfvjZanIHCYDvw8Zub4BfXBqVpmXjw8dHikFleLfJu8xGqSQVwOqoo7ZeOP4HYWNsAmZtbg6gOb0Dm5QmLziDsRsHlJ7DqlyQ8PX87uvaNofqU4/ChTJSmZ8DZld1TXWGtKMXcl27DJ6/2R2CH5SjPyafxxAeGMg32bHmAxNXvkzWFBUBY21ehDgmEvqwCIbEhuEhtlVewGPc9vR8/rzmH0eNsh9nu2ZWCytxcuEhlqCNVXmMyYPHSu/D4rE5CcCUmajBpzlYUkGipsVpRrdeJ6zht7l5eCIjww8SbYjB/Th9RH2IcJny47ALeXHxUtBcTtQ+u7zquczJCMhq3OnULxwO3xWPaxPhGh1u2ohV2tAqQVvzrMLnXKhTllSPUW0lE3CLcecL8lTiTVY4KMoDrPhsPVagHLl0swMh7OuDEyhQYqmswbFZ7pB7KJ+P2AzoH+yGvtIIMzUgy+An1T7Yd0vXCM+ugDgtBXEIg4iM9sfrrw/hm+e2YOSVOzD5F9FwhjJnCi2enNejcLx67vpvUEFHETkS0WmDcg/tQqTMjMlwNg5EGd2LAEjcy6kRiy/iUcpkrZk2Oh5kM4fbDeUjP0oqZx4JC3iciQVlyMZ66txPSK6ux7XwxEUJXKKyuSM/R45nnumFmvwAUEIlq082r4UAp+/v5X55xZg615lAW7rx3HWqpfObMG4pPnraROCZim+i7J947DF2ZUWwYZyNv0bI/vAfK0kvgF+GLK1vvBB9jwbCvuLDP+P3vH0BRiREHfzyBO18YhZVP2yIkGS0kQO74GXmX8+ERzMaYN/vyno1amMv0+HbJRNw+6q/79HN6+f0vLT2FL744hba9QvHa3F7o3zEQqzZfwYHTBVj0UB8SQGYh9Hp28IWW0nnHa7txaONl7Ft3B3p3qj/F8AbA7+Jy5CACH609hw8XH4NZWwkXlVwIDicuad7fQgabDzW0VpjgrlZAKnXD9x+MxtBewcJdgp/BdXKjYBufmmPB/GXHsPXH86gm8qWKJAVFqoafJSEhW22pQa0L1UNWGZE2ImBEUle/MZIErWezKyKMG0nHyMd24tBvl4ngeIrzP9hNkN2/TNQmrx2eh5DrH3dwXbDAWEykJbZ7CCJDVPjisWFi1dCuJLQkXNuMXCHaChNuPYk7tb8Hkn6dKYSPmdqVOENHPK1llGdakXWKxPvQKKiaqW4WzS98fhQGjQWbd1+jflIDqZub7UwcIlSWSjPaDojEl48PwIaD6SguNyPAy922j4DasIzEUai/HC7Ufz2401ElH00rRwn1BTkJhPVbU+kd9atlxipxwOMrCwbDlwTri+yuePDOZuuBi2HAlL3IyKyAJo9PhJdSmlwoD0p4esmRk1oIKakAd5kMRhr7eC8Zr47xNXyGilTuitrqOpQVVMInyAfH142xlW89uPwenr8fF6+U4a0ne2HpmmR4qiSoNFjx8fxhmPn0Nly6kCfO/uC+KqHy0NFYUEUdL/Pk/Y1m4pm8Ml758DQ++uwovPzVMJMonzq5PV58qB/1GYOYfef0+fup4UfpeGfJOSx4fgNkvCOc7o/rFIYvXh0s+lkFlfkTbx5BWYkeFYWl8A8PQOLue8Sm8LgBX4uQ0nIahDgt98/siIRoL2w9mIODR7JQxcELiBkbNJX44K2xmHNPghAuPW5eCU1RhUinJ6XvuUd6ill+TxK2g3qE472vz+CnH88KIcSCYt/6GejezQfvf3EBL7++B3Gdw3H5RCqWfnor7pveVjynz8RfkZnBqxnOog4u7X0Ivv48ptM4UQmEdPwIwVEBKCPxyauW6cdmUX1qMeCWVUjoEoa8XC12rZpCY78UJ89liZWUExdLsGjeQAQFOyF+yI+oKNXDk+q8MLtU7O85seVueHnJxMb4xKRC3DzzZxKGEiFAuJxObr5HhFv28CDBcSAPUx/ajJAIb1FHGz4fL9514mym2LOYVWDAoscGIiDAJrSWLjkIpY8nXKi/desZittvioYfvYv3q61YnQgTjWtVpir4hXoj9eBMMYYkjPgROVcLIPNQgENm3zouDt0TfBEZpMLiVZdw4limyLsmpwCffToFD85sHOq+Fa1gtAqQVvy7QAR0ePdvUFSoQayvGlIy9noyHloSGFIa8BT0o3Z3gxuN1F3jfJFDhmnRVzdBWj879PqDu7FxYyIZQIU4G+T5Fwbj1vsSbLM6xAjY/5nDJHJkD5614RlDjkTDMz92mExAcko52kR6C0HCh3M1jbXP4MF/z8EyMnjVYuXjRGIxyrREZLxl9LcrEfgqMWPZNtpPEPoiMjqF9KOQ2ZboGRXsehGuQlSIDEUFwO7DKSKP2qo6TBwTg/DreTHR+3lyk09/37Q3A7c/shGqYC/s/XIyOsTYfM+Ip2P/6VwsXH4WyWey4e6jQLWpmoqC97y4QBmsRN7hq7hz7hCsfGlgA4Elu4vO439AbmYhDSJOSOgTjZOrJorZaP6+uAyIHbUMTiS2+G8nKt9aPrGPxU25Ab+tno4hPcgC/kVwNbGby9FzRcgntuqnliG/zIA+7UgwhruLELRl5XX4euMFBPrI0CvOH2sPpeODd/fh9rl9MXVABJauTMIaEgctuRVcD5XUNn7alYL5bx+FNq8UTlRXbjKJ2JjurpSK8LE1lEBDuV5svq81VGPe4/3x1sM3FgK3KSg7wj3i07Xn8dGSUzAQ4eD9Ibxp21VOz6+qhkQlhZVITDWJBW50rkRYVnw6FhMHhDfUx42C63fsU7twYPsVqEiAmkoMkPoqUEfER5uUj88+m4SHJv318Ml87ZvfXsQbb+8XKzqskGbf3xWv391FXGNHRqEVXW9ZSXlzJRHAKz7OJKpdEZ8QgKhgD8y/qzvSSHCNoHp0jDpUr1+QkaxHeJQSy4lYLfxoF4aM64Jvlk2AokkIUE7TjIUH8MvqM3APJ6GlN0PmQvVIbdnCjYiERRU1cj4RvqpYQwSZ1D0NEk5Uz87ccEhwsrsW76iP7B9DRNSK/IOX4CxXwIlIt7ufF5wUbkTYeZbcAjdK7Csv9McDY+LERnS/FkKS8gpdQIcfUVlYjrvm9MWMUW1gIuLt4lIHGYmMEo0Z565o8cnnp6me3bHo+R5oS2NIAI1nqZmlMNAAptXV4IWX95MgDUbi9tGCGNtXP5iUj7nvFzEB8v6zfYjIroOMxHRZZi66D+2EjPQyMbnCh17W0vjIpNxqNqPWYkF53ivNroCMufc3HN6TAp9gbxI+5Ti9c5Y4S6Q5sHvR1gOZ2HMsH327+uP+yR0aXdt++E8oyC6DnNSmXqNHypFHxcx+7ICvRNvmUM28hyzn3IMN7j0sFha+ththscHISytE+24ROLlxEq5dM6HT4M+hpsJe9vYIvLb0DA6vmySiN/HYzCL9oRcPYfUPZ5DQNQJnD1zCnQ8Mwop3B4tVotmPbyYBEoG0pDx8/M5NDQLk9rl7sHXjRSLkvijOKcHZPQ+SOFCSyChGWo4Wjzy/E0HhPshKyceIMQliZWXcg+txhcSGyseDxE4Nrh17UIgFO3hlxV5PfW5dj6vU12RKGWJi/YSr2PavbxMh36lpiQNtR939C5YtGoIiGvvYnW7TsvHieclXdBgydY2wH7rySsR0CMWhtVMajXX2tsC2bsCU9Ug8mYao9mEivcd+uw+dOtoaZ0qKHp0HfiaiP/KkFPcFc9FzYuLJO/ItBEQGwUhtW+khQ+Kuuxraxtc/XsGse1fCt000Sq+mYsbcsVi1eKjty1a0wgGtAqQV/xoIIkP/yThLJKy2Bkoa9Bc/vwtJWVrMvT0BG3dlEllXIzxWjYFk2IxkNJ+/cws++HkSAusPW7qyLVdsiA7sFwlzsRaeYWoomsRCF++x/doi/uwau4FrCp7pY7HhCPu19me2dK8dbITYgDR3if0ZdSQ8Fr91HFnbc9EuxgtXrBb8lJgNMxGn1MNz4NfEBaSYSFFUPzI2bkT4iDhztCd+URVZRqWXAvq8SgweHY9fF4/Ez3vTcP/sTXAh8q1kn/FLBXji2WF445GeDftssvOsiB34KZQhnuL8FU5YHVUe+6pbyvRYseQW3PEXoxqxmLr9iV3w8ZHio/mD8Mv+NAzqGI4XlxzBr9+egjbzmYZDyuyRaLg8GJnZFhKqVXSvCj0mrsLGJTejZwKHmhWLCjcEx7rj5+YRmZv5xk6c2XsNUhIh7DbELNiZp8mpHKtYENQ4iZC9vmE++PG90ejXzV8Q5eZApdTidwxe/bmcpsVDbx5E8tkcOJPQllIdWIwWSEn8cBQkXjlgwltFQjeseyh2fnALEfe/5po1/Y1DWLfsKLzbBBAxt8KJZ9ep7swFOiz/eNx1T3G/HsKGr0JJdgnkwZ5C5ErdJQhr44PgQAXciRBfSiqhvp1J5N0DzvROJj01FiL6VObVxiq4EhFaR2KiX5dg5OQY0CZa8YfNuMkXNGjX2bbjvoZEstDxzWSfNAVih34hIsBJ/GRCwMk42AMLEOda6ic1cCVi1aF9INpGqzF1cCSCPBQoKKjA5p0ZOHYyDwE+cmgLDQgigRZBfazayw2hYSrsO1mAC1eKoSOG52apEzP3HGWOgxm88e5YEiEdbKe7cyNqkn7+aPysIygqNeHkhhGizTUdC7iddBy9Ce1JXP/8qW0ls+mjnnj9LH7ekI7c01Mafccz9MXFJqhJuLu707PoYaRjkJdrgpnSKaM64X/l1J55b5PRSOKDElFCRNfRDcgRfSdtwKUzmfDy9xQC5NrJJ8RMfnNY/UsqSivMwv3uvS/P4qePR6N3L9sSDffvmP4rxe9mqm92+zu/+wF4e7sgoO1HQoyKlQpSHqe33wcJiUGzuQob91zDG+8fonFcQfdZMHxELH5eMoLaSDV6jPkG+godBo1sJ0J/b//u5kbl+fD8Q9Smd0EVFACjphLzF4zCwse7i4MYH31iA8LbhiP7SjZ+WDEVUybYIg4yMe82fJlY5ci5motln07EXVNtovzI0UKMnrqahIYalaUVuHVKV/zw8TB8siIRL72xXwgr7q+5F+ZQGYvHNQKP/R1HrkFhrkacUM99gF1yRw6LwlfvDBUihYMChHVZgkFDYlBKgrRTvDc+eXWg+I7T8MJbJ7D0q1NCwPgHqnBm61TxXVPwRM70ebvx26ZEhMYGUj7zkHxsHiIieCyzhZL+bU8awoPVIipjWJAn4uLIFujp/V2XwNPXA9oyHXwD1Ti1aYbYv8L35eXW4Dj1Y76vXGtCv55hjcSWHX9m51rxfx/Xs3etaMX/OnhAs0OMVfSfqO6eiOzpA98YKZ58/yYsXjEOI57ugk93TMS85UMx8dlu8GkjQWh7FX44Mx0BDie9th0bioSJkfAhmxfSwSY+2KA3fc+hg/mY9ex+MWOYm1cjDCfP3vEBXp+vTMI3P17B5u1ZYvaNP3e8n9HSwGonsI6wX2v/qum99mfb/2VS1cLjGz7n6J0cC3/xsSmYvWo4pDcFosK5CiZSJvsuZtVf9TuIO2DRgqGoNlRBTuSEZ595pk7ChITIGZPqfduSEdhnOe7lGVQvmZgZ1+dUosPAOMjhIlaO7OCzLqT0HD7Hgt1a+AwLcRhhfQL3nMq3/fIXwK4YK94YiS9eHYTi0iq89O5xVOiMeG/eYAy6KaFR/Hs7MeV/+CcqXAo/lYqM+1dQEeHs3N6mwFh8sFixgwmf+Nf2TyM41h3/GkptaP/Ho5Cyew6q9FUwao2ooSyayVjX6KuJ97oI0SXzV6FSQwRu8Ec4co4aVDOoph+HxzeCPU188nmXODVOrByP3T9OgzGnDMZKI5F1VzFrzysvFh2fPO8GuZ8K2ccyEN/rQ6RmmW0PqEdzeROo/yIqRCWYqZXqn8U6uxDxd5x/d07E3wAfbqjJr4AimIg6u8uQOKu4VoBrF/MRGqrEjo2XUZSrxeDbuiAgwhvGAi1qq2qJRNlWeXjvy9wneiM6zE+cu7B8SxLGPLJDPJv7rx128cHgM3McxYdjvvkePgV9hNQT4SZXSKlxmSR1qFRQ/fEMubEaXzzaDwc/HY1l8/qgb2QgPM1OiKyT4JG+bfDD3IH47plhWP3icAz39cS0LiH48LG+eHJaB2z+cCRu6h8OS6EOCiKRbkSUfcK8EN09CmfOl9jEB6GairWGSGBT7NueiIyUfNEemhtHeBKmKFuHkyeLxN+cL/tl9raicHNHbbWtrvg7FhoMPmCPZ8f9/CBmrNltlN2q2rSRiU3ifAhh+3YqseE6LMxVrE60a6sS4sOx/Oxgly52iWJxwFHE2G3uyOl0sTLMG5T5nBImrPZ7D5wpxI4jeTh4tlC0WV4RbgAlVEdinQl3NbVldgGrpnGDV6JfnT8MX310M1YtnYgfv5iAco0eqenFRMANOHS2iIS4lMqzGiatDpdTysTjyjU68ZyNq6YiObkEp09kNZSPHUzcc66+isT9s5Fy+kkseKy7SGtmnk7kSUHtj0XAlcz6sIuEiEgl2iSEQltuEKGQV25IFSsYXM5n6T28pyY0wguuHG2gHj072FZ7WXwoSNiWlVK/onu4/HifCv/OsNc373dxceUxtUqEf1+7+jSGTd9k+5ISyGk6fCgDZw5dwaFTBQ3tiG8f2S8UFlIpFhKPcpkbCguqxWoH//DqBQsPBreJ8xeLhKsUH7DqrpTjlU+Pij06V0lkZefoMLRfGwQHeaFT+xAEB9uWUdgDwFheIcYbCUdWtFTj3eUncSlJi4x0M73DhBGD2iAowBN9uoeJs0+aQ3NtuxX/b6FVgLTivxpNxyi7/bCTDp8IV0R1si1hNLXljvc2Y+cbwJ3A8driQmD4xK/x7bIDeOmjQ3j45d248+7vMHzKatw1dwsWvnMITy3cgykzV2P+gm0Yduv3KHHglU1snAB/xmKGQ8nyfgLeSM1+6LyczmGF+TNtJX1OJJ6NEv+wUeIf3p/JoTt55utGYS8fJiuME0cLxUqEk5MLfjucY/uwHvb0PnVHAom2YJSnFsE7nAwoESfe3M9hdCUqd8j8FDb/d3815GREjUQo/cJ8cGjFrXj5kW4g+9UICm+FICX8w6FcGfw7IzXd5pf9V8AGk0/T5TKZ/cY+fLhwIBYsPYk1u5Ow7JWRkDXjBueIQBIMZadmIeXnKY3O0bCLFU4hk+yN+7IxeNZWZBJpvhEEE7fIOT0HbXoS6awwQu5FhpoexBvuXesJO28cl0cEY/PxbPG3vcwZ/PsrX53DHa8eAOm+P4DTZIf9vl4J3si99DyJPDksROKY+LGvOBMCJuwcQSqY6tKZ/tbz1LIDHB7XGPQFk5QjZ4rgqlKIQAl8SCCnnb+roS955pphJ7R/Bp7l5L63Zt9luodJZY0g5L2GxOC+OYOw4p2bsGBqL/y0dAI2fTkBb9/fEyvmD8a8Jwaha7dQ+Pgp4U5Cll3OjlwoxrurT+FatglDewTj8I4rOH625IaNmGO+L2UUkhCy4Ki8CplOFlioxzhX1cHJRMKRRDdHmYtpTw2G0l9BRLq02ABloBIxgwIQNzYEseND4dVVhZARAXjw88HoNrUN3fN7/dwzOh7mnCIkdAnA5q9vRQd61qGVt2HhrF6wUBlzudiJoCM4SlbvgTH4+I0h4prmkJRsQUVBAYyU/j2Hixvly95WRJ0714rnMah5CPChfFF8iJ0DmksHg8cinu0/crwIz755XBwmx2iaLAORZD6kkoVDhx6RmP/hSfjFfUL94RP4hi7ExNlbGtpLiL+cBNYl7N6VCm1JBU4mFouxjsFpV3J7NlXBvd6/jts1k+vvfk3Bsp+T8d43F/HtxlQkJPijT69Q9OoRgNAAOUx6o3DP8g31w/ZvJot7PVRyEV78202pQsw4E6Hn5uuYfl4Z4NWa0BAXIbp4eOIi9Fbb3l/I0ago47xPxg4WbMP7h8Gg1UPlrcKlC/nQ2c6ixYWUckgUchGli8e63p1sG6YKivWC6AeGeYtQ7u36fQrv6I+QMPx7eIW/jSUrL4rreGzz9HSnMVcGvZbGEmr33n4qBEUH4nJiPrbtyhYuv28tGIyJE9qhU59YGn8UjfrjueRSqP28ERbth+TEPLQf8BmCO3+J8B4r4B//IX7bZZuAouLA9InxJHaMKC2sEHs51v96CZ+vScKRs7lkbyzIyi2HSukiBCu/l+FB5rZdrziU5pUKkaPXmrCWyvjLtZdw9Gw2tds6JKcUIzjEVYzXDjqsFa1ohFYXrFb8a1FDNrYsx4LyEi0qyk0IClTBarBCqzHCw1eGct4QrJBCWl6NkCHhgoxXl9fAM8YFTMl+NymN0Wf8elwlEu4V5EGGXicMABtHnukzkbH9aclY5BXp8fBT29B/SByO7LuKmyd2xE+fDK9/QmNwB0sm0jDtyZ1EkqXw85GJaEkMTpNWV2+BCT5kfPx9pEQEa0V4yZAINR4eF4/ky8V4b1Ui5s/riBEtuEI0Bb+XjSmfqBw5dAXMRAX5JO9Xnh+C5+6wRUhpijIypGG9PoEbGVDekM4zY0xCeSbciS0WsSJ3EiQGPjBO6oILvz2ECH9nceo775uxg8VVx9t/EFFmaulH7CthFwFiAKZCLboPpHL7Zlz91TcGFmBFJRYEBEix6KtTGNwzBF1ig3EmORcaMoIzxsb+wSXnr4LP+wvu+QUqs3IRMaIzMtfdJmZNHUVAS+DyDhn0LbSllXAn4lxlssC5uk6UnzMZ98rMYjw1fyTeeqg+Wlp9BaVkmdB1xJcw5efj1sdGY/2bw0FcrtEZBy2BD/LvOOpLIRTZdY5nJZ2p3pgQciQiXUE5dqy/G8O62dxcWoK9raSmmZAw9DPIwryos9AzuP7puVUWPvlYirSd98LTwZ/8RnD/m0fww/Lj8IjwhonqKbpDMC6smlj/7R9hTwvz3bV70zH78d/EQZ8soHuOiIO7iwsMphpMvLkNtHoL3miyj8QO4nKNzoRwrMLENB26D/8CyihfETxAQiypjtopM9SOA8NRklGJI8umwMv7j/c2/ZtRR/XlGPL3UoYB3cd8BaWPEvGdg5B6rgjL3x2BHvFh8K93fySN85fAJ58nXdFi5tN7SWxKEBTiCalzNV4j8R8VrmoUAvyVT5LwydLzyDs7o9nQuU3BIsBAfZbFSEWFHlsPpOOdz06iskQj9oLUWMzQ5L3a4OffUEdUyD3H/4zKSrNtg7jZSiJHgTGDwogIl6G4zIQPn+3b4GY1ftYO7NtxGXPn9MOqdZfRsUMAXpvXC75E5FkYBXf9WkxycN9xk7jh4u4HoaamGJjwmZjVl6tVgvRytCZOVx39uHuqofBU4ZNFQzD1lt8PZuXJnh7jVqE0v4zqxhnRbYNwesttgnjzqsMP65ORW2ib1XEX+2sseGhqR+Fm9Nk3l/DSmwfwwaLh+H7zNTw2MwETxkY11Pu6TWm4a/avQhjkpxXg4sFHRCSsIdM249ypLBrfpUKgrFwyQbhu8cr5vdSO+SwpFlUsLHh1jDfcGyp0+OWbKRg1LFQ8O2HEGpQUaMVZOLyX5NfPx+HWOVtQnF8hxqI3XxyIpT9eRliIBxIvFUEiccGl3TMaIk2t35yO6feugU9YgFg98Q1Sw2y0wmyywlhpwOkd94s82pGVVYX75+/EqaMZVKlOtohWpFyFSykpG3dvH8ye3Q/PPdinIaABi+Ode3Mw79WDKMwuo3HHFs2shpfYOJH04x8XjTee6487JrVtFLygFa2w40Ynj1rRiv8qVBFR/n7hYUwe8w0+e3wXvllwEC/cvwnvPLMbH752CAse/g2vP7EL8+duxz1PbcGyhXvw/dO78PDU1biwKRNOJnoGPYeGyka4nFiJxIvZYibOSsaTVwH0OrMYZCvL9TTAVuMees6L7xzFI7P7YtpYPiugFpt+OY+rV5tfomCjteLXywgmQdOlg7+IQ8/kjv3bJW7O9LcLokKVUMn5XBA34aedmW0mweOElKRi+AY4IyDUQ0SWWvRpopilbml2lMHjP6O2fmbzclo5DOU6SMV7a3DwbIHti2bg4wFsWT0N5lI9annzIRFn3ljNRwmzoWOjVEVihA8UXLP0FiE+OC2O4oNx7HI+Ci/lilOmeUaMNzFzulyIsEikUiFoxKTddfLRFLyR8oWvjotTjd96tCfifNQ4fTkXHaKDICdhR5zlTx/H72zuGg5hzKgmYlJF7MS3eww06SU4dK5YiA+7m9b1ns/1/POnY2GtMEJK7cbJWidc2KxEyjhakjOR3Mn9HQ7Uq2cz55IL4Uxky7tbW+zdnir249jFB7+vpXfS4xHqQwT/ru5ijwG3Q/sPu9nwZmiVryfC/ZpscmoKeo6dWPGKjbOzE2TOlH5qnyxm+OwW3iOhVLuLAxX/Cri8E1PLwSeq8SJYVbkB8+/sLL5jgdAI9RnltPCv3KSmD43GfbP7wKdNAHyj/JCVrcVBIrDlBjPuGdIOUmL9Ry7aXG6awpHf2/Nnh5+XClK1AnVGKqtaV3FitYuHVByMOGVoFM6vsYkPRtN7m/7NebSLDxYijOgQBXoNioNFY8ClQ+l0QS0GdAlDMBE4FtL2vnmjOHvGCN+wjzB4xCo41cmRcTod54+liwiAg0b/iKDIxch1WNjcc6QQvP+ovkibBacjPd1MRDIXvSasRZebvkGX0SvE/oaFr+0RIpY3J8d0joZfdHijNDuWQQSNTSHBarEhOTslF9++PVLso/j1y1E4su6WBvHBUMj5jBdXEo5V0JXpMG5IOHp290VwiI2hcvhxHmOlcncizWYSRiTiqWzV3kp4BfmKQ189fNWYPK0nPnz/Fsx5ciQCw/0E0f6cSPlHX11sWCnms5ZKckuJ7CvgTs/jczDsK0G8YjHn0fV4663deH/xYbzx3iF8/NY2LF+TaLuAYDaYEB/lBY3WjNTsykZ55nMvqilt7jSmVpvNOHPJ5lKafLlI9D2O/KWgNjagp00QcWARs96Iz6ls4tsH4oU53ZG0+3akHb0fZamPN4gP0e55HxcJfhUp/eyrBSRUZNj/4zQhvHgFcd5Tm5CZWoSk5GLkX80WE2NUVQ0o0XAkPhW+fn8kImP98cmCgcg8fheyTt2P0qvzGokPfh/v+dj+7Tgc+HUGfl4+EYd3PIQDux/Bcy+Nx5xnxuKOmT1w7nIptu9Psd1E4FWpm4aH4exvM7D5+9uwY+0dOLzrYezcOluELH5qwXiMoL7707Y0FBWypW1FK/6IVgHSin8VeMA0aYCbh6/Cmi1XESWV4UqRDofyS3CVBMK1Qi0qNWaU6i3QEMnXVRrhQ+z4/O5sfEnEJaVAg2fm/IZnp22Cm/F3Q2o31Iu+OCU+NBqrUFpcJkg3z+pFtwsSy+dWixWaIq3YfHfkbBHeXHIaviE+Ylbr41Xn6p/SGOyelVdsgoSMkI7DmpJxktHvXmoJqq3O8PUkQpGjh1LpSiKjigRDMQmoBPz4cW/cNjpKHBh4joyNv4+cDJ4Ldu0lwtqUBTnAPlvvxKSf/t1xJpsIv0UYRY5slZpRAeIKLWJwN3/c+XBfGLNL4EbEmfdvBMb7CSIqJcNryCtHv5viMapXsLi+ubQcOEsGmUYXjszEewiYzPDsvIvCVYSsTblSJEKuclnby/5G8MDEeEQPXo7Fqy8hNlaBzlGB+Hz1GcT4e4A9ZzgpLHQaweFvHvAck8uucIXEXzlqF1+mJgHmF+0HCxHuOmKVdz+/G/Pe/939xI4/vKMevTr7QUXtQV+ih9RLDgu1F2WACrocDQLaBpIA/WNM2GG9o4gwkOAlEmUlYddnxo9YsvaKjdjW/zTA4b1M0Pmah27taHOTIrh7ysT5MS4k/HSF5ZhxV0e0CZNev4zrX8Aiy+JUgzoiQGaSB3UKXgGjf+l5Umqj5bka4dvPsPuctwQ7H3p11QVkpJZQ25dQ23WFKtwHg3rZgg/8YQHAIaP2X5nQ3zsslu4JhbHSgpJrJXD39hAiae3+y3js1k7wV8jFbLf9+ubQNLm8jyQ03p/qsQYSapOcYmeqVO6jHpx/ahdWhz5yvfJzNKINQoR+TLw8QIS7TuqCWsoQh1TecjAHxIXFjDC7VjYFr0Q88fo5ZGTY/ra/t5bqY+iEBGzddDuemR2LWY/1wwP3dcbD02LxxluD0XZAlNjXxuU24+mjOLEnEWFtvRv2RTkS1AsXy8Us+bA71qPXuG8x+6V9yCGxzS4/PEnBm6u9A73ESkRmci4y6Kc0PafFMtDqqpB2rVSE7A2IDISPd2OV6nifjMZTjmK1afs1KvtadIqz9QeOaMXX8b4jmYLIPZUd74Fgty4LjX9GPa961KCiRCfG42VvDsPcezvgrWf6ISxMLfZMnD2egScfXoWHXtwrnskTOz36xyAgRA2TziiEBLu8FhXZQjkXps7Hss8nQ0oEPzjSD4oAP/TrbBNLfG4T4/kPTiDlfBbCg2z+R/aJn7ZxQfAM9CPRVQW5t5c4oJarOzjME0OHx4pJl1HD24jIVYxCDnHu6orzV8qQdCEXPTsF8eICiost9FMjViEYXH8mE0cfcxNl4a6Sw6A3iZWHY9vuxVOP9sX+Lffji/duwhevDcX330zH9x+OauTmVFBqon5Qi13H8pB+pRCd2oWK+s/Ps5BINYsDcu2w9zMyC+jS2VsIoV49fNG/TwAev7cXCulZfMDkpJGRyC40NLQj0pACPCk0aEAQBvQLFPcNHxyCqTe1QUqGFrcMDUc83Zue7fDCVrTCAa0CpBX/KvCA+cNbR1BBQsJX6gZlhBpfrJqITVvvwtr1d2D2432x8L2RWLx0HN7/dAw+/2oCnnqiNxShany2dAJee3M4IkI8sfVICj7kTaxNiHgFE08yej36hqM08zl8/9FNOLbpThxdfxsO/zwN1048isyz85B6/FH8+NHNOL1lBqaMj4dZWyHcp5rD4TP5KNfyCcFuREhtIzgbH4u1joy3CdW1NUiI8xQn/fIyeniIAhv3pyMt3YIQfyVy8nTYfayAjKYrPFXuWLnRtumxOfDTV25LRefbf0XPOzeg771b8PEXZ+AZ5U9CooaIpAw5l/IRN2YVUnIsf5yFJpAtwvuP9odXuD8MRZWCSBeklYpoPvrCSgSSQdvy4ZgG48Vg1w07eGb+8IVCuPE+AhJmLIh4fwKHqzWUGiAP8hBuPbE3fYOMPGuj57TIcgj8lULiikcf7I5RPcJx9kIpnl9yCM/N6oXJj23FfS8dENf9wV2q6d8E4vkCG45lIGbw54gf+JnYi8OoojrimWsPfxWKqZ0t+/wIuk9fh/lfnsZhEp25hbbITHZwXdqRfK0SJhK9HK7VQiJY4uEObabGRiTKTBj28DYMvH9LI0LMIZz19B7enO0b74uizDI8+exm9H1oK95deZHeWYzyyvqiccwL/c4D+LHkHJiJYLEoqjJQO6M6riTBw3t1fiPh3WPmRjz36SneFtIi+F52X2Nfea5MZ2LStVRIUmKG1UTcXOhjrkt76FMmLM3BTtB4tWPMvB14951DVB4myEjAsDsfBzf4dleS7SLCdZIkwOUcG+aBZ6Z2IsKnQkjXULzwXD/88v5YKLxkJKjp+zYyFJXrhKuhXQA4gt/RkNz69LFbUnw0k+xqqhs3KjciuJRfD18lHn18Ow6eyqI2a7uX68qx2G8ELHAW3tsZrkSmfSJ8EBLtgwEdAzBj1gbMfeOguIaDKjQF5+ezDw5hxF2/ir/t7+3R3QO7vh+J0UP98NCMaCx9tTvef74ThvX3xtMPxuPSzom4ctWIIdP34vCRfIy+rReRd2cSMra9Vi4O5fLLrnS8ufw8crKIjdcraf8Qb7gr3EUUK476xJvBObrRE08MwsMP98dTL4xpNtQ41w+TTBYfvLrLEzGyJqtkjmXnoeK9Ec5EmG3iVm/8fXack8Kf87tZfHBbtFZXi3fwfiom9ezCpFTLRD3zZmieGOBV6MBIf/QaEI0xdw7HoO62Dd8K0gxTRkchl/qTm8wWJc5kqkVhkQaVldUivG8JtUfeA8GrulZSfxmFenEvu8CyG5K3p1REtGofYxNK9skWX18X3D4lgdJM4txdgrJiPfYdzIWGhAafb2Mo1yIhxrNhOONDZznfH318UKzixMd6izx4eVH78HGBn7+tY/H1SqVEiH4WXNyvFfVH//Pp8AO7BeHdr89j0Wen8f43F/DhNxfxM9WnI3j/Cedl6dIj6NYrHJ7e1IapEfv6SuEf4C7CstvBp9hPm7cHs188hPufPSBW1/cdyoeGmgafo7Tll7N4+fW9eObF3/D1miTRjnis5/NDHnnpMG59aCd+JTHLw8bWndnCLiVdK8f29afx4NM78MXHe3DgbwQcacX/G2hmuG5FK/47wWSAw/GfOlWAaIWCDFItXl8yDjEDAhHT3RfR3b1x++Nd0fPWKHQaFYo+YyOQMDIcwx7ohE82TUK/CVG4+d4EfLptOobEhGDNrmT89NEZ8Wwe+PmnI5ESKzHRPh39xEwlGw4+VI5DJvJZILwZj//lGamQEBcRXrBNqAp1NMI7blS0o7QM+HlnFj2cragTGVPbIYQ8g6s31iAgwA2vzOmJFx7sjLtvaYMgPwX0hlqkZBix4JPTyMjV0z3O4IOzzDwjJnWBptKKA4ean1WaT4Zp1l2rkZ5SgCvncnH+6DVxWJ2VDCxHo+JMuvvIoas0oNvYFeg4dT0efPcoLA6MmEkk8UV8+85oWDU6IgNERoll8/kS1SSYJt7UBryFxXG2mf2qGcS58dkvSTi18wrciSDqyw1kaF1QTWnnTc0cTYtXFzhcLK+oJAz7HD3u3Ywlv6aIMLOObMVABINn5bleNETAL1zV4uiVIpxMK4OPrwf2JuVj78lcdJ7+A4qKtNi6Nw2Bw1dh1uLjWPDtedz15mE8t+Isdp0uxPINKXjli7Mgjo/UXAsGPrAZ931wDKt2ptHz6zBhRueGk4TnP9qLiIYLihPzUONcB1dvGdIv5+J9IoZj7/sF8UM/Q8DQbzFxwV58+FMSXlp+FmOf2IV73jqEIXesIeElFa5nnN/KjBIhvi5vm4XsQ/ejaztfVOqtjQ7S4/2298zpCyuR6IKz2WLlSkmE8MK+VLzy3gGMmvkTIgZ+jja3rMFdROhf+uYcHnr/KCY+vweTX9qLR8jQ8wqFhFerTFYUn0pFx75RyDk0Gyd/mIpqUw08qMKouFuEXVDNfm2faAASqlA+RM9iqYIsQEkkvA5O7i6Y99FxcHThU8kaUWdXrhkaiQgmaFyNRxKLsXv9WchJQPMemNA4b3TrG4oqEmcvPbUVX65Ltl0v/tsyiLOJMLFBRAJVXu6C8F1KLhOC8/HnduPDNefx1Oen8dXeq3hg8SG8tTYJC746h2ItUEbcm8mS/R2iidfns6CkBteInPPzNAVauBH5ZnczXuUJbOePcyS0M4pIiNG1jnV1IyDuKfDON+dhvFaMCQMj8es7N2PmqGisXzUZ3355GKEjV+FY6h8DMfDMcnBcBPTUx6nLCnD7t4OJZHMrjkePaomAf428PDPmkvCJDPZA5qVS5BMxZjiK5MhgJVIv5YnVDhYMBWkFSL9wTWz+njCxE9atugNpJx7BxZ3TsWBuL3ywoA/efqF3wx4DR3C/7xjrhehob0pbHUJD1S2uQjF2H8oRbkQ8DvJqrJk7JIHzyPlyo7bC7lcsTtgVksOBM2Fm4cGbpDk0MO9lYAHMIpKjeLXhUOAlOmRlaZFfZMsvIympDE8/t0WcqM+b2suKK2nMdkbnTl4iwhevQhmoLzLZd5e7wWo0NkTl4jLixsenlvv6q8RZHHZwWvlejhbHLlC8n4Pdz+55aqeIdpdXTGMeJZADNtiril2wGHJPFUyGKiE++TvepM35sO/TIb2FchIxXEYcLYsnLi6l5IsVkpOnS/HdpqvY8uNREab3/Nk8nD2YJNyjHNsE2yGOwKWkd1XqqkTf5rNPeP8Or1jY9/Gw2Hjw2V34ZeUhbP4tFd8tP0hpI7HbJRgqsmtymQv8IwKEKxlHyNJQ+TH4XKyP39iINesuYdsvZ/Dcu8dE+2ofGyDa77ihseK6uPZBVFh1sNqXTRzg2KZb8f8uWjeht+JfA26oPM6+fPs2HD2ZhegwT7y7djrUgTaier0NyDwE2omIxQjcO/wH6MhohXQIwUffjYd7fWjMtz48g5cXbcOy5VNxz23x4mAnuUwq/GSbgsdVnhHi09NfXrQTLzw/XPg+O2LzziK8vSIRMeHeMFiqheHkE3t5Jr9cW0UGTgI9Gf7xQ8KJILrg0JlipGZWIjbSA2MHhuGDby7g67eGYuPuNPyyKwdhwXLodVYQL8Z3i/tDUT8raS+bNTszcNesdXCRSeBMRo83jtdw2B0r7znh2UYi1KSmrGTc5YGe6NozDCV5BvzyzhjEt6m3gvXgGcZO09Yg63wW1G0CYMjXilO+C47eD9JBAvZzNMz0isAun8NUqYfUWylmL/n0Z5Eq+j9v9GW3AIlCJgQNV0jXARHo0SsQn71+EOa0DDyw6DYsm99fkEYmNr2mbUAtGcF3n+yDO5/YQfdKUJJdClelFMa8cnjFBMBUbhak1p+MXREJks6j4nFh62XUmC34cPkUtI/wwsufnMLWj2+mci1HRJA3fElAnkvVovcAEhIJYYhq54fN744BB6+yQ0t5P3ImFy9+fQaZScX0PN5jUSfKkjfo1wi1RNmo/9e+8Zs37ldTfYrQlpSRSXf2wJInBoJseCOjy7/b26MdBirDZRuTsGz1ZeReLRYzvkzEXIgoMmHjjZ70EYlw2zu5jpmlMpFjVFMZc/Scl58fhEfv6MBHkQjY20Zz2H2xGIuWn4NeX4WMpCKYSHByZC1TiRZORAadqZ1yXfI7mVRxNDMyGqilcqjWatF+aFec33ibcAfjoniLRN7SHxNRUVgGVyJmvI+kmlkVdRTPcC8EBXlAW2JEfnIh4gZE49TyWxrNyNrB+52e/+A4ftx6BYtfHIgOsb54dsUpXDiZBw+pFN4+MiRdyEdkQgBCwz2wf91FqCN9oCViVq03Qhngg4XPD8CT0xLqnwg8+9FpzLy5Lc5eLcKiL05T0VVDk62BzIcr3gkGIljcRrnAqql/3PbkIHw4sx/cqJjzS/ToFFsfBqgFlJcTISZCyeAzFC5dLsa5rDKxqjqqVzhio7yhokfcNG8nzp3NxeDRbTC+UyAmj4iHjEQWVyPXVZcJ25F8LJ36RyxO/Dqy0djVEqY/ehQbSdR17B2JzMx8hEb4ICtdj26d1di4fLQguDyxwET1p1+v4Z7Zvwh3KRYgH7zYHyMGR//hrAYOo3s1rQj9+thWFFpqQ/2nbMTZwymQqVWoJlZ79dg8BLYQJ4OjOE1/aCM9zInyS23CT4W4GB/q87WoqKxCZiq1e/qdN6HfOqWLOMCusADoMPxL8WwWJzx5k37s/gbSvnJNCuY8uUUcOFhRVI6xE7vgl6UjRQjgPpNsJ3YzGeeT4mPb8bkunvS+OhKhBiQlFtD76qCjdi9XK3Fyy90iFDEfpvfggz/hocdHYM70TiR0FCJSliMyMy246b71MFL9WkgUceGyi+7gIW2wb89VvD5/iHATY7DL2z2PboFviJcQJn17BiOA2nBqVqXYqJ+WWopjG2YiNEyK6D7fiGAnCuo/ZfnlOL79PrH6we6i7Dp2873bcPpUDrz5pPScMgweHo8Ny0Y3rHK9+M5JfPTJIYREB4owwt07+sOPxHtyegVS0zUkbs04sn6mEGF8Psn8RXvgRoqKJ0p4zPpl2QSs35OBPUd4RccAfYUBFp0ei165Cc/O6QIOsDbqrs04feQa1P6eMOnNiI4PwEfP98PiVYm4klqOojwNzHqTGAfP7JyFmBiZECk8odCKVtjRKkBa8a8Bz5Wx18KvH53D/m3pOJ9Zgicf7IOxT3URYVVNRAAsNEjXVBNJdHVDmU4HtVxOBM4FVVoiwESIFR4SfLpoP3YdzIBKb8V9j/fBhLmdGozzy2+dxJtvbcNzr4zD60/2QEF+HTzUTljKvux5Oix5bYBIC4M7DhtlXsb+YGUiJo+OxGOzOgmSyM/iSCtzF51BaoYWHeN9UUjEi10smH17EIk2m2tgNNbB3Z1XQ6pgJZGgIoPhSkpqVP8A9O8aggkP/IYj6yZg6/4crN6ciahwBbRaKzJyKrH4ue7o06t+p2w9OE1pORb8diqdSHY5ruXq4eslRc84HyKkdVQeEioXC7IpLXERagzuHIJ2UWpQETULdv0Z+dAGXLtciDYJgTixeqLj0QoNYPI5583DOHA6Dxoia56+CkRFeorZb0ZEoAJFxSZUas347NnBYqXnix/PE1EkIpmmEYLqnTl9oHLQQFzf5WXspmA7QE1O5O0UEebwICKXy46iS7wXzERw06heusZ74+SlUkSHKLFpZyZeeLALEbsosWeBfe05RDATkoJCHRleFXYfyYCHSoqEuGB4+aBRRLSmYpb/vpZmwLHkPBw4X4gDh3NQRWKSV3dqyepzBCp2p3CnxPPhYWNHReP+MfFoH+MFRXOF1QTcXniW0pFocjSuC1R/xxPzcZH+PXa2EKW5WkGiuI55RYp/4RC1/kTqJ90UjdsGxqBjjKpFotgcvtyUiscf34LAdryRX4KVi4bCx0OBS2mF2J9YiDG9QpGcqUEVuwuSSLFSXuXurugS54uObYLg7eEC4mYCGdlVuPeV3TARsc+htHbqFYQ3Z3YD9Tzc8cJu3DW1LV6t34D+xeareOKZ7Sg8PU+Q8qa8xEJ5e+z94ySo3DBrVFus2ZWCO8clIIYI2unzpejdxZfeQ33MyBubgYsp5eJsF3HQXqkBodTemm6YL6XxITmrFL8ezkRKVgV0VMieJO5MlKdxwyOFkC6hNjpxUBROUHv/eW86xg2MwMBuYfAnBckb/v+MP7HW59lmDn/Ls+SkjVFQZEQmCaPe1Nf4DBB2hWMNzvVkb2ucDw4jzd91HbsZHdoHY9NPZ1Gl1+PpBaPx+N3thbiR0TO5/h3rmP9mUsirI00Pt7O3LUfwIXtz5/0C77AgIrlSvPVMX3QlAa9SyYWbFQtCJrq8d62GEshhapu+0xHswrN5/QUoiMDrNZVIPfWkWGloCfysT4n4Lnr/CAmNKvqhQZsS6iKRCKHAKwp7V09tCBfMY3BHEiAsTJggc5jknDMPNQgQzs/jz20TAkJfVoExE7uKDfAMHtc5WtODz+9BRWmlcE0SIrMeKhJNHFL880VDcPPY3w9Gfe/LC5j/whZ4BvmRTbFg+eKxmDSuTcNKL4NXEJ558yi278sSkRd5Izyvtgwd2gaHj2Xjuw9HiT0RDBZJs+dtIELuhoAIP4wcHImffjoPY1k59WESF1TYzyy8Raw0hfX4RrjCsSgwa3U4c2COECB28Hv9230m6paFQXBsCC7uvLPhtPP5753E++/sgZQ+YMFzy+gYLFm8G06uruKE+xpqnKtXTm84WJH3hNz17HYcOXhNjGUcbYyXsSQK2wMHjWiLFW/c1LCfxY7zF8pxy4ObRRhennjiyGQMV2o8PBEy98GeeOGRHmTfWm47rfh/G60CpBX/OhzZnIEHHtmCzt4eNOjX4esD9whjP6HXV8KQ8WFpChcXJFXq4OMmIWJBw5+5Gq5EsJyJZajIULM7SaHGgB9230cDOI2Q9XjmteP47MujGHZzArZ+MRqp14zw95Mjtv8yaAtLYCqZL2ZxyBYK0sC/nzpbgNe+OIOORPIXL+xb/yQb4b33xaNE/G1Wy1LFB0Jx9KdaIjLOIkoLh+WtJEEgl7OblbtY6lerJOjR0Rv7TuUiL8eMHxcPw+ptadh3rIjSIoGK7snJNeLuWyNwz9TmTxNnE/tnZIntcFmWCZpiLRl9OVTEjlypKOREkjhkrh08QLCLFpOm660yMfi9/ONwu8CfrVAxWkwzJ+AfsmDNEbLm8Gev5Bl6DltqstaIWWRXaldMiOxk3C5om8V1Ht5S+niliYkHz6ybmZ0TRFumuiLNc0P1zWju1banXT+/fwX8PCbSPCPLLd/x+ZwH/vv4hSJ0bhcgRIJjumvpe2cH0Xaj+fonUZBqgBcJaA4tvWPdRYy9oxNk9SsbVuLK3J1d6hWrQUttm65zJ+LOnxG/+8twbCs8rnQdtw3ZJMql7k5Qqr2ReeaSWIkaM7U7Zk+Nw4BeVG4q2/V2cJneaP0dOJyP6Y9uR1CIWkwIeHnLkHq5QJBICTVipZcSoeGeImhAxzhvxEeqxaz9vbcnNJB+R/BEC0eV4ihZ7MbY3KnXDMc08u8csZX3GnB753Jj1y0eE4ODORKb7To7srPZ7cqFhJYVElJ4jgKHJxmKCq1ULxwOvBre3tKGNNjfyWeaXEgspvZXg2gSALyfjn8/uu8qRo5qBy9/Sg/VIwtYRmVllejXOiLja7enYub4diS+axAfT2NkvQjh/Q6Jl0hACBddCdxIXHAUL54wse9FYpckBufzzPlcxLUJEPtNNFoDtJVmBAV4wIfsGJ84HxXtLtLKq+6FJTrqP87inQP6hjTsvbKD3bH4OXzWSICvh22Fob4d8XlTZxNz0KFtMNkoC65mlCIsyIPGljrxLkZzZcz3mc1Wqnc3UTZGg1ms/PhR2bQ0lnH58snn/Gw+mZ7r0GA0URnIhKtyK1pxPbQKkFb8+0AtdtPbp/HKhwdpYPXBqj1348G7f0bqqWxEBnijxGKGJ9EWD5U7akloyDVV0NQS+Xepg4FdSWqdSJQ44/3PR6PTyMhGJOfB+Yex6vuTUPmqoaBrgiO90S3BFzv2ZYpQvEVX5gl3CZ79GTj+O8iIuIdF+ZBxdELHeB989e7gBiPLA/rdzx2ED28K1lsxoJsfwoNliAhW0SAvASUJOSValFWYaMCvxfkrGqgUUkSHeEAmdRF+wnFhXuiQoMC5xAoyhFnIyKtASIAKV69V4sl722L8qJbPBBFkln+h/7DbWXGeGfv3p2HSlAQoyEju3ZSBWdO/QzxZGEM1CTQyPGxw4khIjRgZgc4DIqEKVTQ+4I9HixaM0V/BXyGW/9ArG2B/nuNzW/rdEfw54w/fNckMG2EWd81tMm4Of6UsrocbFVd/FY7p+6fS2hRl2dVY8t5hhPvKMXFGV+zflYyufcIR0bWe+TN4SexvEHxH2MuI95JlXNGKsz9UPioSyLWoI9JVVazH6q/OYe2eqwhUy/Hs8wMx/I445F0zoiJPi88/PgMVMbfB/UPgJHfF0c2p+OkEkdiO0ejQwQ9dB4YgtlcEzHqzIMylpZVilaxjL/8GUW8nipwW3hrWtDzvfPIscop0+ObNwTiXWoSPV13GtWQNrOZaaHIK4BXii6XvDEbXhAAE+bn8YdP3nyE3rxrDpq9BeLhauD11buuDK+kVyM2pEFGnGOx2w+dscKPnM1gs5aUozHmn4RyI64Fuabb//E/hr7zfWGE7bFCrM6Nrb38RwpdFPq8CedYvOohzPOmBXBy8wvRP5K+5Z/wnz3W8t7nnNOf+ZL+ORS9/93fe/Z+kuRWtaBUgrfh3glrthcMFyL1QguF3d8L6Hy/i2sEC+Lq6QkcCwU3ijKv0XXm+FsEJfmjfyRceRmcUFhgQ2M0X/Se1J+FgW+J3RFqyHgnDlsIrkkh5mU5s6uVZJl5S5ogkJVefELOA36+7insfWAPvsGBBaDT5xUg80jjGOvuE3/38UcilTigo0WHnt6PESk1LWLcpF2NHhDYbbYbBM313PXUcCe08ceYiCaBuPiICzvXAbhnXTuTiyyXncfJILowmI8YOiMPrv4zD6W3ZeG72JvSIC0BhvQ9zSSlZ35o6VFZZ6E8n9EgIwqCxkegzth0CI23Tn83xwH/aENmfV5ZRhZzUYqi9ZGIjO8/6czQb3sxeTaLN2dUZUpkrchKLUW0mMqmQIIMKamjfKPjFt1CQ/wGMlcC+907CWl/NZgOHTa5AgLcMfj5yWKjsnN1dcTmvEgteHQHZDRC264Hdx478mgolMdX4YTFQ+FKZFNYh42wueowNQ8kFHTRVZsR09/sDwSjMsEDmJoE69I8uNGY9id8DmahTSlBFTNjVyCFoXeHfPhBKP1vbzT+Xi/AYP3hQP/n/Q3gYKQ2nf0rGoFntsO/ds5j98hZ07xMLJ1MNrmaUYH/KEzDk67H7tysYO607PEPqc/APNLa0o8WYMH4lglUKqDh+s8QFJeYqOFObilEqoCHR8Mr7Q9BpRBhSUyoxafR38K2qRZifBwoqjTCSYFESSw2mercfJmqwWMUeGe43DA69q9UZENw2EKu3z4B7M0LBnhV7+dZSH5eGLME9Dw3E8tc70SdEgOnLk+fKSZhtg8yd/f5tYbXb9OiIbh09MXZQMEYPChcn/TP4mfyflsRoBrWL7qNXCFcmfXml2GDMZ1TwLDbvo4iM9kFpCYdcrSUizpu1XQVJv7zvfnE2SktFf9020kyd2T/ilQSxqkR/CDJM/7aUdgYLN5G/+pfV/yl++KOWbqUiA4erFc+mi9lNzoVXD2mMLMqrQnAIH75qu5bxV9o8v/s6SRbgvPG7+ccuQq93D19fRwloTnNz2vhe/qko4HHIAo9gqZgscnxmcaYFcrUUSq/6D24QrEN5xft6+XL8jn9nsL3hfDFaEjz/CewTCC3B8fs/u7YV//toFSCt+FfA0U2BB18Gj2/8u32cY/cNNvo8aLvQ9ZcO5cNJ5oJ23QPEEr9w7+Dl8/obuOHbxyd2cWEDqNMAzy0+jG9XnkJs+1CxFG2xVNs2KmqNyD79kBAIHHJwxpxN6Ng1HGePXUPbLhE4sXFyIx/hokJg1sJjkBFZLq8wYN1nw6BS297DsHc8/pPf//WPV3HftLiGzYTNYdqjJ2Gpq0Z5WRWm3xyO2TOiRZ6bu8WkA1bM3o21R65AW12DkVEhqNDoUE5vXH/pHhSmmvDAuFXCB1qqcoO20oJ23ipUGa2ooURq6qzQFxhhonulMinGDYtGaC9/jL6r3X9sSK4He51qqfxmDPkKOhIUHsQcdFVWqCRuMBMxYlHI/5PUNww9kz9KlDvdeUWnxUsTe+H+r4b+XsH/ENIvazFy4DLh9lBDzMWVLLWMGhe72WnMFihJYU4cEo3k3ErcNqYNhsztdEPuZy0hP0VPZfAtNE41SIj2w8MzOwji+C6JoG923ImH716HtPRSeFP59OwRhldX23zfuRAP/nQV508WYd5HAxv1EzbMv664hEee2ohuASS0qVzdpVJklpajS1gQ+nYPxFkSdBkllfDzU2LZphnwCfznCpKaFZyI6NE/mHvzBlQS8R8S74tzF4sgdXFBkdYEtacMffoGY/vODJRTfT92b2dxVs6YiXGI6e8vIlo5dLUbAvc3ey72rbmK5x//DWO6ReBKnrbheSHUFzLKDMiwWnDk+GzIiXAn783HW0/ugVrhCis9wIUjubm5wFDC/lh18FFIUaIzI9pfhfQSvRDJDCWJ4VpjNfTmary9ajzCO3nTmFSA2LggJF3KReq5Ygyb3AGBUXQdXc/7oCqpz6q9F2DSzNH4ZeVAQeg4KhrXnTpmJdWDL35aMgw/kCj74ftkepebmCgJigrAiMEheHh6HDonXH9JhGf0+Wwh/uE9HtX0kqvpRfjw20QcO5Ih9jHwXg5mbxy4QiKXwVBchJLct+BDAtixHP8qOJ98743e70git66+ApXMDQMmtLGN401gNZKoIFHLLnHsMseHo7JbnKPtsMOeh2oDXcOipImL0/8EeAVcuHFW8gnlRjhX1aCKxlpekZP7ukNFeWCXPxYizYlXBruxzb33NxTn6BDdxhPjxkUhngQvr76dOp2Fj5adQ48OAbj37k4imIU4jJYgo/FcRu1ZorS5EWoKKkQQFLWfCmayd/4RN77UWF7K0ct+j651PXD9iwMtqQJYAHJ9uZE9td/rWFe8OlVH9cJ7vOwBHpqzjeUldA+vWNW73fEzeMXH0Ra34r8TrQKkFf83UG9R6v8R5LuKjAtHyGLYP78ehLGjf9lf1z/yFbgriWTy9CZ9Yd9gp819QaxifLU6GQ/euxKKgGBYzSYkn3iiYdOkHbyB+s5njxFZrhPhTH9ZMuQPvtt2sI/ysu8v4/EH29d/0jxmPXcWZUYLtOXVmDIqFHPutu0BsRMoez6N9O6x/b+Cn0KGbu08cfuc7sJHd+j4bzB/em/c8+EgGKmMZt+xDiVZlSCJBgndXGg0Q1NTjXAyRByZhndRKynrHPrSWEXCh4j+wC5huPm2OHQcEStmy5viRsr6erDff/iXNMx+ZCP6RgaKfT1lep7Rt1kVXoVhQ2W2VkNLBCrQRw4JMTV3Uw1SNAaoJRK88OVIdO7dsovajcKRBBnIEE7osRwx4Wo4EVlwoYK3z/TxzDdvaI4MVOFMZjn6tPfHM6vH2L78mzhLImLe83vQNtIHmnIjciv0+HTJzeh1cxRK8qqxYPovOJqah41fToZ/rwgogn5Pa3GaBY9MXYdvt8+AnOrJ0bh/8uwhbPn1MjpHeCNHbyaS64w+3QKx53geTBoTSklMdQjzQWJaMbbtm4XghBtgF3+Cpu2ijgjIzy8exqc/nYM6QAVnqmOlrlq0U6M7CbqCSngSiY+J9Eap1oyreRWQK2VYuXYKAtrZGBkTmmY4yZ/i8uFCPDh9HaIjfFBJfTOQRJ28zpnEhx4efgp8tupWlHKUvPa+ggA+NXEdCSANfALkqCJR7q2W4+GFffHum0dhstSQOJGghISTj4dtP1kltVWVTIIaUp6WAgOqfNyxZs+dWPLyfqzfQOLhq4lQhKmx6KmdePz1gYghcVKaQyQqBOKwPHYB8mBySCSMZ+ndZUDciK3o3jUIP77XTUSKKyCB/uueTCxefg46jZHIKoe3dUWv/pF47K44DB3gK0I83yh4f46BCCG394LCSmrXTrhG7fjQ2QKxB+Sleb2a3QPyV2CvLyae+akalBbrkJxShuJyE7om+EFOAsObyt8vxJsIuAvcqAwYGsrrtDGrYKYx6JlX+mMcjT+O2PztZaxadRm+SonYlyVVukLmIUV0tCfaxXqhsoIaWw2N49QA/X3lRL7dUFxmxG8/XyMbIcMrHwwnofXHNvpPQ091m51ShIN7sijfGpipXRtIeHAY30qzFf6ecrjJbC26Z6dAZF2rhFeUCs8s6t+wn6QpvnjjJL5bdRGdw7yQX2mCnPqPhPKXqzMhXCkn21CHfCpfXs3iCIRe1FZ5jJDRdVIvui5fR0KzFh4cPYHEs8pTgu49AjFhUkf4RtgES3NgV7UPnt+HM1dK0T7KEwkxXrDQ+JecrYW3lxR19BJlFQlcGni4LfH5JHqjVbj9sVktoDQ9+/JARCTQWNqk0HU0zo4d8wN6tvGh9NdCR32sHb2DT31XUhthjV+pr4ILvS81R0vlRoJN6kZCxh3FfPCthyvmPtYPfqEcarr+oa34r4PLK6/MfaX+91a04r8aduNgoYFPV0J/WZ2gr+TlZ/qOLJumpBpWnTOcyJBqSy1kvFyF4bYbPb7WqOXBrRql+QZYjU6oNbmQsaL76cF6Moq82Y+XsTt1IjInl6Nb73AMGRSNzt3C0TYhBJPGRIo0+Hl6Ic/kijAiRx+8Mhw9u/1xxx0P0JsP5NHA6worEeWpN0eKCDnNgU8s1mutiOUoRg6DMa+M2Ekj45edebCQga221qFvZ190bOch8mef7OFLDcXAxCFfw4/juqpkKOXzJSi/Zdk6XLxSjFsHtUGbgcGoKK7Grs/OgEM+uhABK5E5YdpdHTF+XIwIwRhCSov9nqvqiGhLqQTdnBBFBPBwYg6C/T3Rb2K47aVN4JDcvwX7/byCdf5MPhkXGQqJ3LEI4dONLSQ4jJwwKhgfnh52c4bFVA0LkQwJfTy0XzjKi01Qc5Srfk1Ct/wNONYHz8DtWnUFlSQCVc4uqKjltNTASqzNTEyVDWVehYlEogk6czVG3tpZbFBmgfh37ODun1OQkliCYDcJzERAOKxleY4BYWTsw9uqsGftVWoHQRhwZ0coQ1xFW+G+wGmuc3XFNx+dQLdoDwR18Pk9H9Smrh4uwJkzufD1kKPMuRYF6eV4auEAVFKbKUopx+o1U5B7qUwcoHnXo32J0NTf+x/A/noTccGdKy9hwf3bkJ6phR+RBiZGLC6lxBZ4AztHqIrwUsJV7SYOd+OzTHzUMrjU1uLTL4/DcM2I3kOjGm1Y/ytwlyjxw4pT8CbBwIfe8UqAUVcl2liFUy3aEil98IkdGNg7FDt+uIRdO6+ibbAXCokosovdC1RWu/Zk4+qlYnjLuJ/UwFNuI1i82sVkzkhtso7aiDcRI1OZAVvXJcOstyIvVwMvJzcMvDMGnsY6+Ed54cvXTqHv0HC401jEK6zONA45U6Ph8cK1XkT8eqgU165pMHdmjCBVfGp/786eyCmpwf6NF6AKCEBNjRUFBRVY9d1ZrN1Tgbl32SIdNQcWpKKd0O9cNy7UlVhg8I+/nxQWC5F46vczJsdg2IAQ4b70n4DHXk1hFTb9kIhXFh3Cvp0ZOLg/G8mXSlCea8D+A9nYdzAHO3akYf36JBz5LR0njheifXwgiq8V4dzhPHhTGfNJ/QNGOIw91F5qDDX4/PsLYhWXI8Rx2RWSgL12uRynj+fj0rlinD6Rj9xrWvGO1RtTsGN/FrJIABVTW5sxrRPcSDva2+g/AXu5Mnjl9OsvzmPpJ6ew/pdkVJKITU0rRyG1i0oey6j9tYv0rI+IVg2ZsRbZeToYqb0kZ2gwsFcovAKaV389BoZATaPLycRS+HtTe+bxkMbI8ACFWDGW8DhJ5N+HhIeC2ndGUSUMlGcpVb62yAA1jSluxOgVchIuNMCVlZmQeKEY69YmQUImJKFbQLODF4vgwz9fxZVrZdCWmJByuQQZqRWo0lYhlUSlqZQ+y9KihP5NTC1Ddq4ORXRdRl6lOK8lPU+LsiIjhtwU/QeRwCsYZ6h/pWdXiCAtrtRY03MqUEbPKifhcuFyKdlXKzIKqFGR8U7K1FAeXFBOn10t1mPUyEiEx/qR0KQHU5k6juGt+O9B6wpIK/51WPX2Sbyz5Bjaq5QIDvaEu5cEey/kI4DUQxWRPhMNNo8+3A2jpneDOtCpYQb7yNIkPLpwB8I8VcKVIqu8HN17xOG7zbcSiQUuJlagfTsyAvUzTY4zxn8HvGw86dF9iApTISdfi1+WDCdSXP9lE/ByNB/w5Ov/u9FqDve/eAaF5WS0NFbMu7MtbhtnC/PIIkSM4SRkpg79Eak5xejcxh8qd3eUZJaQsJJCQyJI7u6MCCJS7/w2EeVFwC1dPsGUCQl46L3hguhknS/C1hUXkUaGJF9jRCjdl6MzwEnhihoqFz8qHDMZ+24Dw/DYJ0P5jQKOxvafwt6vLuO5V3aje5gftCYymBJXVFXXgiNOuVHFsGuLO1VsiWsdAkhs1OiroSHL9e2Ou6CuJ/08q/lP454+P0FjNiOACHMZW0qClAw3p8fPQyJcrnj1qExnxuerJiOaxGlD/fwFsPvNwrk7cWFHOkIDVcKt0EwP4jM78qkN/HZ1Lk5tSsKJjRnYm1qC1RtmwjecGrJDRTwxcj1MlMbPd09p1JY3vHcGny45gehAT1Q61aEqR4snXh0kzlEZ0Xcp7pnZBfu2pKF7t2C8sHL0X098M+AT8jlc9q8fnccLb+7GwIgg6od1qKbPXCjReiJFXkQwzaRAOkSTwCdBkJJbhggSSYYqIvMkUnxkEkhqnHAosxA394vG/G/HwY0nGW6grzq20ZJ0CyYNW4F4fzXKeRMCQUEXcBvTUm2VcmhRqr9VW6lM6Zrbhn0NXyI4np5SaKtqkEDkJjejEtmllWLGuZby4UEEz0zqr4oaAAelqKaBhyQhaq01iCWRlacxwFnpimrq6zExPpjxUh/s3p6Bhx/tCV1FDRRBLkLgpqfWICzSBTO6r0CX4W3w4rtDxPgU1n8Tqs0kMM5MhraCxoLnDmPz+suI7BSK0HCFENxWKpvUaxXISsrGnMf74IOnO4q8OYLDtH72xUnEdwgW5I73VPH+DyO1K29fBbW7Ovj6ynHlUoEIK+3O580QLu2Z8YdoTDcEKt5l757Chm1pqKmyQkECzpfSymVURcxTTgLQS+aGnGIDZNR/3IhAc6hcrdYCAzV4DpAhl7oixINEEQlRRYAcH66gNmmfdakHz5pnXi7E198moiJfjzY+chTT+8xESvkgTh47uB0VE8F//cV+aEPlVlhQDk9fNXybnPHxn4AnjXiGnlGca8XC1/bh8sViBJNQDeQ80AXlxir07x6IwbfGCYK/+9tL+Oa7JGrLLuKMKBYLpTSCudG1JsqzhvpGZJQn3v18tHBZsrdl+781VcAjc3agjvJWrjXDk8rYhTpcBQ0izvSvB/3NEyQSGscXvTIUxw+k48etaVDQeML9xkodiN1a+VBGlbsbCRdnEinVyNCY0bNvEF56Z7AYT5u6NbGXwfE9GcggYbzvSB6qTFaEeLqjon61uqKqFl4qCXQWjgBZS/20DhEBSsTHqJFbaKDxUob7FvQRZ+3YYR8rrWQPt629BIXUBVv3ZQnRZKXn8QHE3B5MvGrj5IwzJLgfuK8T7nqgixAyZupf19tr2Yr/HvwDZqUVrfgfBI244uAnIxEEvQHlRJKdNGQ4aaD2pBEykAxmh3gfMq7e+OKzg6jIqxMDJ6OYSIWzqxNcaJAPCFEgKtgHMhp8+ewQhpEGOJOeN47S7zSgk70SbgnsM82hJvkgKB7c2EVLS4Mj/84/9s9FtBQH8MSWmgyqkYipngwDE8qWwHH3Odxhvd1qBHYBsYMPw+PlbAUZEoX8d2vAHZmN0eFfU3DhWi7uGN8eKw5Mx7i72iLNZBShNtUe7qRPanGRD2ujtNSQMagjwpdRZMDRny/hg0d24fZJa7BteypcLRxeFigi9iBXSsABIt0pHeVkYDgbm7am4M6eP6CCRAwj7apebCZlNC2HlsDC8HrwC1GJ09KtVGduMjKgVDgsovRkgCxk4c1E+jgPHHLZqLEIg8ubgTlK2ZOztuGHD07VP+mfhYXeywcOMtFQUCHJap0gpxrgH4UTiSQy3Faq7wqdCfkXS8Q9f2eg5chlOakaWMnYllisRMRqoaeKM1BDah/mI/YMBHjJ8fVvFxDoIoF3oE18ODazUWMjsf10Kkryfq8Ubk755WYiJDWooTYkoQ9U3ir8uO4qflpxisRHV9w0LBqJZRpoiTzz5l2HJvi34UZ96b37duOzj46ja7Af6lSuqKirgdVcQ6SMyJE7EXDKo5E6XR21byb1QVSeFiKjEqUbLNSPCsqNKKquQr/2wVh/6Co+nX+AmIqNRP0ZHC/JvsYhWatpvJAJYcdR55yIdFVR23KldhzqqcCA9qH48f0zUHq5YHT3UBExy0gkigni9jPZcA2S4Ys1kxDczR8Pz+mGNjHe0BotUFKbldPbAiQSsbLDqivLaoWzlzv07CZFic0v0GHuHRuxY2s6vnvlAJwp7zV0KbepIfduxMxHDxE5dEUWETtuPNy1nKm+TGU6+CZ8h4B2n+DA3gz0Hh2LWdPbISLIE+FBKgzv5Ysn72+L+G7hWLbkPHQ0ljWFkdJgrtSJ0LulhZUoSC9E3x68wuFMwobGVYMF545dEwfTsbCzkOjxUPMp9PUPIDj8el1oqfkPHPYD1m64gi4BKnQKUkPpRiKP6rKUSGlhpQWpVBY5xUaEBihwLV8r/k5M08CHRFuoWop4uk9FY7aFykFPZVBE15qbyZfKG+g4IBAfLh0JTz85EtMroKf64vE+v8Is9gaW0PgV184HnUeEQknjbUxn739UfDDs4uNqohbTJ/+EwstlGBTuDSm1iexyEzyDFZg1rxvmvDEQnfsGiImfXrd0gJEKePoDHYXb2OlMDSqMVE+UNDm1ywQfJbJSy/Hk3B2i8O1t2f4v73V5+7XRePO1EbhzQhz1WRrbq+pIrLhBoXITh8KyOHYjAUQNGBMf7oylX03CS+8Nx/w3hiA+3pee5QSlxE2soFZQW9dTx2hD5bhnfxYWPXNA9JOm4JXRQROicPeT3fD5N+MhC1HiaLYGniT+Sk3VYvXPWFEFNzOJWnp2GPW3btFe8JVLcfFSGQYMCRfiw/HRVE22MYrsErs3Wkh0FOYbIKH8uJPo8Hd1I2HmRLbaSvWswLrvJmPGPTbxwWgVH/8e1FdZK1rx340GAkQjbq9hURg+pD0mT+uKmHb+aNPGByN6RqJz92AofRQIpRFt6VunEEYD1a41F5B1qUJsQK8hUtO/bwwSugRj5tT2+OitEbjrtrb1Dwa6dvXHx0tPIzDuPcQOWInADp8jrOtyBHf5EiGdPkdo588R0X052vRZSv9+htCuXyKi5wpE9lgGVeBr+OTrC/VPskG4TxB5th0wKEVxiVW4nxiIWLK7F8fOF2Ef2f3K4V8WQHyGiJa+19F19dtPhAhiUcOT7nwAnwu7Hzmgmu53I8LIBKl3tyBhCP18iRYTCSq1kLiiYV5JxNmLmA7vXbASQXYjg3z6eDqee36XiJLVPTqAiL8auXS9lIiSngiVjAiDO++vqHYW/9YQoYoNVqOwWIP7pvwIYwEZ8jhlg48y8a4GXI+o/NmyuMpfgeExQVBQpetIWLBdifB0h4Q3zhqt8HeXwErGWUYPcqUXEV9DBImsJ29fj8zjefAkYvtPg0VpxzhfFOuMYhbOzKswVKY8s2ckQltYYYSEytuXyFOUtxpfLD+L7ItEIv8GWAy7aq3wJWPbSSFHfrUVrnJXBMIFsTE+4ryWWhJdSpkcsZ39UVtveLlV1GtBRHcPBNEPHNl+taEyuNgnTE0gIuwMKWWomoigyakWFUT8vvvuPJFcM7Z+n4RRsaFYuysJJbmG/8hQsIDmDaVPT96ALTuT0ZZIaC2RXY2WRCN950si2Eqsp5YarAguQPV58GIBcgoq4aUg0k5lrKX6DiaxxeXMpIRd8ka0D8eXP5zCuc1pDgPE9WEn0bwqwa46+VSPLOR4Fj630iTaeonehFn3dcL7uydh4fcjkXg0F4cuFMKd2h6Do10FeSmQm1iEihor9fubYaRnHSZCH0QEy5XaJ4t1ntCQU1vgU7c50piJCsKVCCFPgnCghyAaINrSew/vz8a11AJxGCb3Wd7XJKVx7LXVk9GP2hoLwOc/vIzSrAJ4EYGM7RCMniM64rZx7aBWUL+UVKN/Fw9cSCrGjv1FeHPxBSQfTUVMgp/YS+IIzn739iReSbQHhfuI08V5VWJo7yAM6h8BvUYv/OwlMil0ZVpUlmoREuaJDvHeYsOzHX/SdQXKcmtx14yf4efmhr4x3GeqkEIEPKaDH/oPj8RLLw/ENysm4v1XBiG1WIeBA0Kx8dcZeHxWF/TqHIiU3EroK6vEREMd9XMnIqJM4gNJqLjXbzh2hL0JcLjjaZPjRJ14sdgpq0IYCShq4iC9i/vqT8dnccX9mdtnfbP4Z0DPS9qfj/vu34QYDxmNAwqklxqho3FzwcL+eP2TERg8po3Y/G6HOwcnoXFkxJR4BAcrSVQmYAD1XT4Yk883uVpSiWAi9UlUx7t+pr7cBHyW40cfHcI9D2xETIwXvNW2vTByuldXaYXS2QUGIuyRYSp4+dsahXcgEJWgRlQXb8x9cTDi2vrAg9o424sKY7XYyG4kwdcl3At79mbi4K/XxH0tgcejFctHYeLgSFy6Vi4mA8vJ4LFo5FBe/HtKUSWOJ5eglOzKhNGRcCdxyWjanni8UaoUmPRgZ9x0ZwJm398JhXqyAQo3VFD/SKb2ctfM9li0fDiC4hViEzzbRrutZPyjddqK/1/Q6oLViv8z4IZckGbCY1PXQ0GD+QerboFPrEwYHY4Uxe4N4joSABNG/IhqfTVGjw7HI68NFv6/TOznLzyGD5fsgczHE65E5KurOAJWLXwCvTBicATW/nwRcpUMVWYig0QerPS9jMhmWW4xCaKe+OHjYbaXEMpKgClPH0Con1z4hivcnaGQOZPIsIo9HHo9G3pXcbAgr5BYyWB4qt3EmSGFxURw6XMfL1cE+0oQE+wBjdGMk5cM8AuQIDNLh9cf7YIBfTxFvnkAf+G+nTh1IgtqyqjE3R19uoSS0bbixIlMuKikMJExdmYVY6rDFwfvg5cfcHFXJs4eL4Cl3IJl6y8hxpMMFBFCHZFdjubDUaXKiRzy0rc3/c6zY9UyJ7EHI5iuK6X73L1lGEYG9fZHesJNAREumFd02BDbz8JglxGOTuPpRcaFEssHfnGIWRkZLeI6zWLfL6mY9cDP6BkWBLm7G3RE/HjjJIPPK3ChBzFpdTPVwI3IdLmUiJ+Ts3AlqSVy225EJN76ZuwNkaW/gqIT5RgzfTX6B/mghMg7z7yxe4GCyCX/y5suGSoSKCdS8/DqguGYMq+r+OyvIDfNgukjVoiwsP2nRGP33myodbWoIhFyOrsMKz69GV1GRaFr9Md45+lBGPcUvYM1l4MuzU2pxNi+y/HZJ+MwaKYtZDNVC6xlwOT+X8HL3QVVKonY/xAiI3FH36WV6WEhshTCs6FUl++um4zAdvW7gf8G9q++innPbkcUkXYPT6kQTSyAnepICBMxN9OPlPLEm1Y5qhm7s7GYY3eQkuoaqOhv4qAi+pmKSJGaRHCezgwJkSxvalMHyjQ4cORheAeTEKT33YhYSj1chPun/Yy20T5ivwmTLgn1D12lBVrqMyt+mgxppDcRWBISOmDS4K/gp5TAVeWKABLix7NL8eqT/dCuZzjGzPgJPq6uiFTLSUA4iZUMHeWJI8m566yQ+spQXV4l/OsLqa17UyI96SfbtRYSaj98CvmjS8ZCzaFS6fMH5p/G9v25mHVvPA59eBTnqpwQ3DUCt3X2hR+9f2tqBdTU54KoTMJj1SgsrcIXX51HFRE07yBP3Hl7LB67JwH+vra8NsXnK5OwalMqjTVS3H9rHPadKsDRs4UkdGpQlKehupDiuTk9UE59iFdbzyVTYyH8/PmoFiML2ccgO1h83DpjHSLo/qgAD2SUGmCgweORh7qg35gYGjPrL6xHWV4dbrl3HX5deRv8gul5NDbsov6/bkUisp2qEUWk3K3ADKulFrEDgvHka/3q72we106VYgYJgP4k1vTUVtgG6GjMVlNdfLl6nCDEJmrbvFdE2vzWir8Ex/zvWpuKJ+fvwfiOIagisVlB5ZpNovaTd0egbXdfWGgIZjdfaspi7yGD/3l48Hq8vW0Sdn96Ft3HRpPgVeCOcT+gS1s/WEg9cX+oJJtVR3125Q+3CFcsO3hCa/ePl+BG76qiNns6qRRJVG9qqQTBCgnZIiNcPSR4dfFoqEOkDZNEjv2lhoTuampHGzanI8CdbAW9z8KLquYauJNaKqAxf+WaW6Ggumt0H5Uh56Uwn0Q92cPgQCnum7EJ+nKzEIs1ZNfYvokDgpVuKCVRqaK+O25oBHpPTGh0cKMdvPrL9pj3Z/JXOZd1mD17C6JImOdqzWjf3hevvjUMbpQWFpF8P1/3T4/1rfj/F02qvRWt+O8HD372mcz6fwR4M3rKoXQk5hZhPJHP3Byb+wvxhQbxwfdWkwGQk+EP9nXDURpsORwlQ1cIZGlN8I0NxfK3RuOuGZ0wdHgcxtycgMfu74wXH+oNd4U7ZDSgq2kg9PRVwsNbASUJECUJFl9v2wypHbxA4at2RSURHAWRF42hFplFFhJDJGyItaq9iN7TyM0zVXytq9QZZiJnciKyMdGeRCCIELpKcClNjw1HcnEsUUPvcIOJhQuRG56hEu+hH97wnnw8j4iQBD7E/v1pRF61KxHbTmXByV1CxpYMFxliOVmeCvqdw6Ay+CDGe17qi/veHILvvpkE31A1TlO5+bEoMlehhAiZgtRbgNRNLOFzWMQqMkierm4oJ6PiSoLKQpb888+O4ePpm/Hz+6cFIb92oRQ/P38UFw/lCxLrSkSxNKkI2lJ6KSV738YkfDBtA4ovVQjOnJdqFJFuHNFreCxeXjAK6nBPIg81kPPqC1U4HwReI5ZP6IcqlA+btEicxDskNKR5UB35h3gi8Vg+NGkO07aOjeXvoP5+eXtvyr9UzB57koA0mqxiZclqovIgo828QE2FkFtciRF9YjFhtk18cNv7K9CUauFK4reGyvgKEWYJu/kRUS8uJXFKgiymdyQJWCDeQwX/tvWB/m1NogEqtQcsROLDY3zqP7EN+hcuZqPEZIKXSk6ilAgGMcsSUoi5VJfhgUq091ehjJSkOxEITx+b+Pirxcf55Z/ta68gwEWCSCLHZl0NXNk9hOquTsxsk7gnUl1eqkdmZqnYK5WYXQIOcVznTKKOKtyNxR09h124DHRnMRF3XglyofLmwwB5lWH5nG3UMG7coF1LKaVr6dnUh2opLRLqL3wKNAuIUE85PnpqL+YO+RavPb0DNTRA+IeoUW2oQQ0JiVKqdz/q9wZzNa6cyoaUmmGnDv4wUD3x3h92GeGwzG5GEsYyEnHUT2rpIhORTh96F8kpVNI9QdQJTdR2EroHiRCjXL7sJlSqscBAIvDqNRPueGME5rzSHx8/3x3O9L7cDD0UROqlRGyvFpvx1ieJ+PD9A1RHEqxbNQapRybijadt4qOl+iosM6GK0vjUXZ0xZUIbLHltAM5tnYLviCAbKw2IJlE27/6OWPhEDyx8vDvax3hiz44r13WZ5N5oB5+VM+PONYiiQdcjRIYKPQuHatw+PR7Dp/5RfHAb8QlxwqqPx2DlihPiM17FGEVC6sO1kxBDAubS6RJYSSAWkWLgCYY/g4neJ6e6rOZJC+qjXC+uPI5Re7YfrMFbW/4J8cGw559Dm7/0xmGM7x2BYno3NVVcpTb9/mtDhPhgSMlMiIkZvokzX1+ubW4Jhwd9blKQTTBaofJww7ARETBQn7RUVIlVQLnKDbpyC7794GSjCq4st1Jbqkb/UW2x52AesjO0CKQMKqhf55QTm6dnsrBXkTjgAZejRIqw9PX38xjM0dZuv68Lov0U0GirYKYxVVLtBCsl1MndCYV5lUg7k2+7wQG8gsQ4fywD1y7S95S/Nz8YLdq4mdJK5k1MaLCLY0mRGQPa+2PsiGh0HBoDbxqWmooPBq8O8d4u+1cvvXlIBEUxkHiZSqL5iReHCTvAIoW6vxj2HNtgK/4daKbqW9GK/25wo2X+yTPqvOKx9/sUfDhnH54evw7LPzmLGX1icOJiIVZ9kwiTRrhgN4DvXfvNaeFGxBstQ8m4EVcQ4FCIR0/kwstXgb69IvHNqvPYvzcVO8n4PvfCVnz503lxcFd+ap7wm85MykRxdjHy0gpRnp6JIjLsjlAQbwsgEcEEVeXuCiWRJT9vGdyIPDjXj7pM1p2JiEkoPXIi0u4kQthti91DeLMd+6m3j/UUp6f7+8hgJCLOcftrwTNNv1vy8hw9ESEiUTRwF5I5yTVbMKRtMIKJTPHqjyeJJJnEBWVaM3p1D4EnEx4avO3Ggwf7hGHBWPz9RLz4aD/szyxCpEqBqDA1DEQGy61khsiA8EZgV/qX9yKwm4+K3llHhCg6xBvrz2Xh46VnYM4m0WJ1xu5jubhr8lrs+C4JcjI08UMC4F2/z2XUFBJ1y8YgOM5TGA+1jxyKJm4VCjVw54M9kECiiOPjC/8UAr1OgGfF+SMWJQz+t4oyVE1lZ6UfU3W1OMSwwU7X3/e3UX8/R0kb1zcCV0oqSdjVCncrPivFjUQIt0sOq6lWSkn0OkNmIQFR3yz+6mCbe6VMbA7lZ13K0YjoZxyG1M/DHc9N7QwPDyfkX9NDS0KhXffI+rsaE08J1fOva+9ASOffp8O53vPOlsKdipT3PPC+IhkRFd7no6D61RH5qCTCIycWkF6oJaJNHa0FOL6rKTi/dSTu3eh9QR4yFBERYheqOmrrbtQW9UZ6T1kV9qUUIDLOH/Me7YPHn+mHKST4S3UkhgoN8Ke8Skn8FtG1fOCk4IuWGlHv3B6LNEb0iPTH6uOpKM4yiAhaNwLe78Bthc/5sVLDMXP9UcPizcrs8pVFgkhHAvzSnmyseOUA5FZbMAt3En55FQaYDFY8/cFBPLRoF8KUCmiz9HAnEshwpXS6UsnwAX7sPsPthkM011TXwrmexfOsrYdCCl2lGYHBNFBwfuhznvmvMBgx855OeP3BbrBQ/bZxlyA9W4NamRPUIQrsPpyF1SvPY9fWFAwYEIj9W2Yg5eBk3DQ0oNEmcX5ec8jI1eHi4ST4E9Fk5OVxOZAI8FbCoq1Atw62tsIuLYyLKRoS21Ut7mGzkvC7cKgQBSkGnNmZgw9fJkHk6oZQjshEzyjSW6D2l2PiNNuG+KZCxt4votop8cCDvW2kvB5Kar9vL74JH7w6CHlGCzyVEpw4U4Crp3gmozEcn6vylMGL2o6Z+iKLD3aL5L1ExRyOtwmu14b/Cni/y1PP7kR3EvuF5SYRujiL2nxCrA/iOvweDtzxfZxmJtGMxx/tIfbP6SnN7jSm8JDHK3Nd4n1FW5LS7+40pvgq3PDtxhRcOV4s7uMxnMWK0kuGT5YeR2CICh3b+kBLQq2GvgwhO8fiRUt26MDRLCF++BDQNWsuozTbVsk8BnO6eELjqYWDkKEzQF7nJFaNuOx4BTzMV4kzpwvE9Y5gV2NOa59BMWjXLUKsbAdGSvHa/H4o1pnhSn2Ng4VYKklAUd/PKDegfbcg+Pi1sPRNEGe41NvlxBPFMJeZka81wSvCA7fe00XYEdKjwo3Ojn+qHlvxP4e/ahNb0Yr/daSdLBWbWR+buRn3jvkeH712CEd2p6E0XyvIWD6R5UoiUR45Fqz76jSKrxjEfWd25WJCrx+wY1MavM11OHYkU2y0s8/AeAdJ8eOnN+HluT0E0di8ajL2/3IHNn87GS+8MBIj+oTg8ccG4O03x+LTD8bhhxVTsfjtMfjonZtw77yb8MKsbrYH1YPJwIwxMUKAcOxzjsLChEcYchotWYSw2GBXp1r6QHxPIzkbTP5bkBIaZAtKjdDqquhPnt13hZHIWEKcGhFhtvdYieTxSbh8fQ2NyP5kvHi5O7NQR6LIiL7t/eFNZIC/qzCacdNM274Xzrd9Zag+SZB4AZOe64GHZ3ZDck4FukR5wk8uEXss2PjVEPmrI2PEPx5kIcosVsqnM8IDlAgO8sTqNZPhEihFaC9vTJ/ThdJehDbRXuJdHB3KPuJwuFH/NlKxhM4fK73p3U0iVrGrwuN3bMT3v12BF5E1jv+uMVE5kEF0ox92d2JweTGES1Y9C+GZbBOJN0OlqUUi9ldge6oNLBpVPu5wpUyxsOTIOuyqwsKHy5H3MZRSfXBUpHMpRTAW1y+xNYHjMx3Bz2AknyikfLqIfPKGXHbpMhI5CSZylZ6uxdqvz2L/9lRQUxauCnY45pc35Le/KVQITDu4LmR0D3NVJ2onfHaJiC5GXzBhY1/0WsqDjDchU3u1UB2L+8R/bbBzxOuVbXkhcPvNP+N8KpFFupDPY/dTSVFH7b1Aa4CK3t2pRxgOHHgY7/10CyY92wOj53TC3CVDsXb//Zh4awccTS+Gluox0E8pRAK7b3G7Y2gpze4SV5QTMQkgsbzo1X0ckfmGoPCgNk2Nn/uJXOpCZLsOBmrb3H4k9BAfDmYR5oW24T4Yf1cHLNk8BauO3IslO2fg50Ozsf7wgzh85GES19PRtXcoini/Byl9CZWZjjo4R/XivRTcNlhEWujZHAqVK53LWCJzwf60QhhI/Mh9bEKA24Mz9Xcz5SvaR4pfvjuDNT+eRhtPdyJyRMRXXMZLH58mAeeGxe8OQebxu7H2kz7o00MFqjJxP//8GTrHU2errUF6Vrn4W1tpECS4qFhLY5Frw0QKE0v+PCtHC1cazLjdN4f8DANO7snChi/OEgHfiyuXSsTKoIbIq05DjJrq+4mnezW0URbpLUHN5wo5vIfbmdIH6DUpCq+/PIAEp1nsBSnJ+OO+Ksfn8kF7Ohor3Ghs4hl4qbuLCAgwrNcfw3Jfrw3fCOzC54N3DqCMN8gbaDygvsTv5ihcTz/ZR+xZsQfn4PfxLVy27BFrJ9FMurWVtbiT7EhYrApqyvdtUxOw40KRCC/LkwS8J8ad+mYEiY0ju9PFu3kMV9LzB42JR6c+QbhpfBsSMWRDqupE29NTG/T34tV0Z/QmgcCrCz5UDEOHxGLajJ+RdMLmKSDKgZ7nHS5DbLSPcFH2obZnpjbKJ/wbyI4lX7WVe9OmwF1SRvVbTQ+g1wn0HB6Ku6e3JwFbgij2HKB+5UQ/p6+U4tSxLCFUrgdRTpSen79PgozKzo36zxMLB4oVNBZRvHrF33Px8U8r/n24weG6Fa3478GhH67g23WnoE8pF4OxjgRHicWCYrMFHYls9x4UKjZRH8gsxrpvE/HwbWvF2SHVRQYUZpXAoLeIWfRgtYJIThzkNvuPtGsaxLTxx21jo+AbAAzoGYDOnbwwoF8gXnmyB4YPDcUbz/TC47M6YdYd7YT7wkN3JYjfV7w7WFzbFN27qtGlrZeY7eVQiDzDyfsXxF4BZuT20ZOMEZ+2zntDxOf0t61z2khWXZ0zKnTVYgXESiP3nNs7iG8ZZUVW+EX4ICbSC4oaIsKlZng7uYgZs0gvOfYnFyElv1KEfwz39kBfMlAM+8wbgykdD/h28jvz8QGQSDi8cQEqiEhU19WKMuNoKuI8Dvrhf7M0lbjzvo54c/1ErD06E1G9fcWptpylIdPj8PysUXCvX6nhWWs7RN74IoLDx41QUV6NK6klCCLj5U5WltOhIGHoRr/zfhkWPpQlkQ8nMvi8eZnhSkyJZ7gFyAgz6l/1t+GYRi6HNu19oONpPwLXF7sU8d4PTo+UCC1HdVLIJGSQa/H6gj2o5/AC9mJvKd+MKuKAaZdK4a2UCVLMG6U5FCdveM8vMeC7fZdhrbRi/NSuePXp/rYKbAG84tE0/y7eEujpUz27ExEZ57rhOq6hzHFEJu5LrkSS64j8s/hk2IkW43qGw35ZaW4pxrbzR0yQWvj/u1H9cDhlXlHxJkHJF9776kD4xMv+ID7l/sDsdwfinls6IkdnhM5oRQ31Gd74b6SyZdGppn5hsJA4IZLEboxjugXX3/3nkCndRBQwnhnm8lVS32ThwStn/Df/VFB5s+++f2yAOFlb4Uv30b/eNDYo6ScwToGYceF46auR+PXYLFi8pMitMIqyqSaC70Htk9uhhdpHgNodJRVmEZCCZ7Vl1I43rpyEE7lPoPMoW7rt7SHB1wMZuXr0HBeJ8P7tMPnZg3j1+W2ICFPi4o7pKDo2BQ9PjUJAODtz/Q7+/Xptyg5Pqu8aUvdXs7Tib977whvdo6Oo0Aks3u0w0LjJ+2KqjKZG44Vje1J5KlBWaUahxkSCzROe3lJR3woqjzL6bPzoKLTt648KPrKh/p6WwOLYbLS1Ne5dju2s06AgdO/sL/pBZk7jMFhNn6ukNuFC4wSnmQ/H4/1FGoMFfQbZVgodsoLUK3pobVqsUR5vFFxcSUeKsX13BrqQaHWlDzhUuIaECIc1DoiyuT86BucQdUWZY9vDM/kMzoNfiLNY+WUhyoFI/MJ98frCAVD5ylBaYYGSxlwOS6uSu2LTzgzkZtpWdPhZamqfE2+PQ9f+wejdIxAGtjkqichTGZWZi5uT2IPH4wFv1g4MccO3S8fBy5uUAxV2TpZtEosDFzx6dwdkFOjFs3kVRU79Q0X9rVdH2+oYp9WxzDk/LAgCQvisJttnjFF3d8HwXmE4ebkY7nI3EZEswkOGz76+AD2JyebAz7VXw+HtGTh/rggFpQY8/VgPhEXSeEifs2jjiTwWPqIsxdWt+LfBsX+3ohX/9eCBp4oGUi8VDZoKV7SN8sWDs3pg9fY7sT1xDp79fDzueb431m2didGDYlBEhpPP/OCW7hvqQQTLGeVEHHPYr5bIQe8J7WwPJkSTUOANcS3BPsgRJ2sWjgOyHbxnevrYaGi1ZjGDaHOxchbuWG70O3NYG4/lTbAu4odnz2rreDbfScycKtmlgyyStwcZ9AoTenf2Q3yse8P7ChILUHy1EDrebCkIFJEGImQce11Lhoej8HgSGc6q0OO5Z/o0zBQ2N6PJPJYHeAXZzPadApFUWCH2pPCGfD4vgWfLTcQOqugZHI2kj4c3Vn1/RbjDcSQSO/gVPDP3xJdDEdbeJkDs5dcA+sBuaBxRXkoG/VAhFTSfEGyGH5FVDrcrZqep7Co4DDN9xxGLGomaJvnhGf3Mq2TFCX9493+IfpMSkBDig+wyPXypXjgdLI4E8SCB6+JKZNtcBR3l8NbhEZC61d94A+Bs6MuqkVtQQXfXCRch/kxFxIPBIWMjqP3ry0xQEWfsPrH9dQ/kY3LSNP8StZtw6/Cm9lZjqoErEWN3aje8wsauSHxashu9W04W/sdPTokIaw68tKHtNa0//pu/4/aQuj8HO45lCwHhRu9i0c1nZvBMLh8cyfuivPyaKI968DN4lnP2W0PRLsZf+P2HqtxhJmLPezB4dYZXcdQyN2QX6RHup8SFs+wWWWl7wJ/AgyNqUT55FYRdrrjPSCivTHzZJY3LvJD6WjEJipp6oclo0sQESeY8y6i/vPD+MHGatTf3Inp2DTE9Fkx19C+7stRQ3+Ry5TZ8JbcCuzenioh4jUAPc3ZzQ5nZCTOf348ffzyDHoOiUJD6CJIPTUR8R2kDYW0JXHbNwfFzJ8pr/2621QBvb5kgwn5+gLbgZXzz3rCGa5ngmWmsdFcpGlxiGI7tiTceS4mgpouN5hyhzCJWBjXlVRwhGWNu7yyeJxYqm0mcY+QiBq8EsAixj0WOmPvUAGRV6tClT2OxaU8P1yPDwsuC9eBD9rhfcjh0Fn9NEdtWCZOJRC2lo7kx8Ubw1XcXEeohF+M8u4nximgxtZ933xgqVnDEqncTcJody9H+Nwfx4HTwviAl2aOEvoF44omecKW2xILZQoXI+eDV8ivncsW9jsXK4663lzvZKZst4PbMfY/zyHXA44E4VJJeFtJBBbnatjzqEyAVqxfFOdVIv1QmnsGrddyGS1hg6kwIiyB1RKBHN0o79xsGZbsBXHcspmY+0g119KwK6sN6rW1VKpje+fHrB2Ft7LXcAF4t4r1E61deFlH6+vULQc+RUeI7riJ+DyWt0fsc09OKfwf+ZndrRSv+58EDGpOgQXe0xZJvJ2LF3hniQL3bX+yJ0HYekBLPlRMJNmiJ6NOg/+x3I7D9yMNYsXG68G2NHhCEdeun4/23hiEw0gvTb0+Awvd35ubuTsbPwcgy7AbNEXYCwDNUB48Uiqgy/adsxAdfNA7Da0fv7t7w85Uir9gg3DLYVYdnW3kjqDuRSf5duGLVj6Y2oeIi9oR4eUpRXG6LRsMGh92vZk/tJK6z4/TWTCx/6yTcKK0mMrQWOQkYlSuJNCkUJF74WRzthSNFxY+OFfc0k63GoDTcObcrVHShsqoOviSAfJ3oh4ifl6srJPR5jaUW2Xoz9p5JQ2mabUbyD8+9jlXg+mxuACL7hMQ92ZBSmqX1FcKuLGLViH7UEhf4e8hQSuKEVz64vJjk2Wcvq8ja88nWfNBZfqb2T5f6/w7YmJ7IKYY3NTg+xI03vfJmUTbY7C7Vt30AXri/K0L9VYhpR8zOgYA0l2dHcJHlJeZBYzIhNsRm8JkA8LM9lHygWo0I1arXWHBgfSoys4oEqWgO9UXyh3rxlsuEi0q5zop8Itk8S1xMbau00oIz2aVic3RxiRHD2wfj6PkipCfVTxHXw16t9tea6/NXeNmA/UuTcPyT83j27d2Ii/BEiJ+CRIczFERk+AA2L6kEORUGSAMVcK93DXPsZ/wrP5/r09UDePDujqL+OU18DoeKSDyDT0Lm/U1M6NmN8dudSTCVNWX0zcM70BsdQnzRJkglVsyMVH/cLxksSphAq0h4Kzzc4c5nJ7QAbp38w2mO7x+AWRMShGjhjegm+rCc6s2HV3sIfOhaMYlnDt0cF+CBJb9ewpt3boHe5sovwE1VQ+/+9ecLGBAVCGvpw9j2SS942zR8i7ATQIa9bhw+ErB/ziu2NcY30L9PgPjb2/v3cY9PYeeZevu1/HfB+ftRcW1us8KnNK8OLy/aB20ZH37nBiU9SE314V5Dwk5jwq03x8IngqUsEVwi044i1g5Bhh3AAkRWvyptb19CvBD8wqTYsXYaEvoHOnYpG+gldkKafjVftBPed8NjK0NK40YZ+7IRmnaXwBBnXL1iWxH6q+DVSnZNVdDAxcFE2F2KV+ZCSRQ71RcaizfH+rDnpyn4Gvs+Hk41lwU3sNRMDfJI4AWRWCymsUcip3Gd8rNyVZI4hLBpsebl6FDFcYcJPHETQveVU9uzj5GO8OSFL3oHl11acjnGTPgem3dmQMruvqZqKOlfFY07fBZMTGeb3y+ZrEZorl7tl8R29cZnX4xBJZULB+cQ+y/95LhwpgB71iTXX/U7OInuVAYpx3KQdLkYfDjjrCf7ijQ6CrmWxrxW/HvQWoWt+FdAbDjPsQoXl7bdfNBpRJg4wIkHK27E9nGVfW15BonBxtwzyAl+Uby9lgYssgVRff3QfWwEVmyfhFuf6fUH14+mhoEHZTYKfD4HH+pVWAhcu2bCw/MPIabflxh5yzd4ZsEOnNx1Hqcv/3FjJINt0P2T4iAjQaEhI8DnH7AYKSk3IrdQJ37yi/UoKNWjkIwM/56dX4mcIh2y8nQoLjNAbzQhI1eD7p28EFa/98Nu0cqINF7KqUCp2Qq5zGbNdUT0qsgI8ooFu3zxDLIvRzwiIiPKQlzVPOyDQlSPIHQJ9EFacSUySitxtVSLK0VaJBVrRbQwKRGOmU/2xKHjcxHcUSWSc73nNkVLgw/7nv+2LQ3337UOvkTaTHW2Dd7stiMhS8duaLyXht0CGCzOuF2wEODNvjzjx0ZXQcxGwxF//rjv9G+BPePsUHpLMLZHNLRUzhW6KiiJXLtTRfM+FN5PcSixEMdOFaB9uBf6T1yJDUTI+fYaaselWU2mfB1B7Y8j6ezedE243uWQCCipNIlIQOzaVSDK3VW4D+YVGfD52ydRma8Xs54OyWuAvYwb1Qu9I+dSKfKNBiT0C8OrLw+FJMQDLoEqfL3mNny3ZBwC6H3xoV7YnVKI6dPiENWRWCrhD++o/4C4kMCRX5Ix9ZEf8N6nx9GTCHREkEK4HxVTWzcQmeFgCKXUBxIi/bHoiwkNq2bcz+yw/2onGBFdgqGtrREhj3kfDB88abJYxaoK+7hzXSupLYaplPDzbxLJoAnsRJ1nYWV0v55EjTv9zpMADCZS7N6loXplVzE3Vlb26mqugOthT/PtCwaJFZowpbtYYeEVH3YPY94kXAipf/KMskZrRtdgb8yZ3w/K3+MDiJOlN644CmeZK1av6N9yJyFwcuzCrSkBzMkDJjxwSIS7ZjiOazyGXbhYjnc/P4d9h/KRkqLH2fPl4t8LFzXiJzXViGMninH4aKH4++pVA/W5+gc4QOnphFnT2wt3zyJqjxzKVyF1ozzXopJE2MDRNpenJslrGK8ZjsVq/11TBpzamWP7gy+mH/6nhh4U04UYM11oLxouA16Vttctn6ekJNHYKcZbTBSw655Y/aBC4sMs7eBzTfgW+zvDI9Ww/I2xgm1THfV5DqnLATo4ypaW2moUidugMD5Z3nadYxlwf2XY390s6Es+JJfrllfCe7bxRanGDG8SxUUVFhI4KmgKyFak/C6c+JT9z947jY0709E51lesNLLoMNP97AJpP8vF3h4c359M45U2VYOFMzuJvueucIGEBAOHheeDHMNCPSBXu4pVkubQUl748+h4FR6d2w3n87RwspBNonoICVHjq28SUZTduGHxUMIrI5vXpsBMbWj61HYIipEJYey4CkddvhX/crSeA9KK/3rwWMnjtZWMM5/4ej13EwFq0bU0SNqv4wZuH/z5WbU0CFfrgUpTLfxD7GasMdjYGugaDQ34K365iO/XJdPgXQOjjk/hpYQQPAN9hY8v7z0oJHEw7bYOIqRlSzh+2oDD5wvJENZBZ6gWh4rxqa3suqNSEDEhcsLkmc8JYQHBbkaRISqoFe7IKtDRtU4YMSCQrqt/IIHzYy4ATCYTHpu1CWY2UHXOwgdbToTY6lwHA1kgHxrW8yhT687eQ2TBdm9T2MvZDjY0nzy8CzvO5GLKsGj06BkIlZ9CEGwzEcDQGH8EtiNF41jA/wHsj8lO1OKOm1YhgAysUuoMM1lL3oDPRt6NLKPElUQIlY0LfedKn/OKB4OJCIeT5b+VrkTyqAylpGY+2zYDXjb39n8EbNB51eX89yl44Pkd6B8dKA7ZstYzIPY956hY5XozAogsSMx8UKMfHvz0JgQGO2Pn18kYcW+7RqTbDg4RvX7peaz69jxY0rmQiKqh9uJKWTRUV8NF6QpXare1vHrmJ0PhlVJ88OXNSJgQdUPVYK/j5HUZuEaicvzszuJzdneQkhhnt6c6avvH16XisQV74EUEetPJWZDUC1dG03Zih/3zoz9cwRdfnoO5joMAVKOGyFiMUo4KqhdXpQRXs8rxzWc3I35ChLjvz1BB7fudp7dBYajBlSyNWAHi6FIsStm9sI4DSVAfrCOipIz1wbKNtzSbPkeU5VTjpn5LEeipEISZV2gqSYzI6ZliVYWezy5TFVoLvtwyHUGxihsqXxbCU/uthqzcjBq1mwjDKlbu6G4WH0zU+UyEasqDit77/vYZIhSpvezK2O8/5C2Ed4lH5pFJwj2TySqT0Jbe7/g5v9+F/jh5Ro/ePd9GUtLzaO9whgtfO+mhndi4cjc8wsJRZbS5bTJqqX74cEoODV5jJfHlzqef1xGptaDaZISu+DURAc4xDXxnRRHw8lO/iZCrTk7ULlVSccI5i8L3l44Xe2a4hzpwxz+FntrjZ28ewgPPDIQPlc+fgQm1ndRrqAy5vyx6fBuyc/QI9JcL8XElS4uPPx6JuN5+ohzYRnBdU5X/R7CQnZhzzxaYaOxVyom0y10FaecoZ68tvRle9enn/TTcv3h2/08bEoEPImUB4ukHzLpvB9xKLCIKXDGNA+4KV0go/ZmZFVj47hD0GRUu7slI1OHsoQz4qNzwykfH0THST4SB91K6ISW7EqupvXl529oBlxk1x4a2t+7TC/jq64vw8Sayr7IZCRXZEiNdnV9pxnsLByJhaGPXN/u9N4rn5+5F2aVyqFQSFCnIpmcaEDkgCG++M6SR98GeTWlY9MIBdI7xxaIvJ0BdH0SMi+2vvrMV/71orcf/w+BBhmcSLNxj6yFmsWhwts+cmS002OvoWrqmOVeV+ssaoelnjn/zgMmzMMwJxefNPaAeLATMNCjzuzkmOYPvq2EvCkqL/VZ7I+VD7uyigi+v5s2KdD3PfnEW7dcf/zUNmUm2aB38uX2sN9NNbNh4WVtPhSJV05Pp/ur6WSFG0hUdkuln1jP70HbgV5jx9HZ8vuwUNEVaShvdQ4ohMiFc/EgkROozS1FarENlUREuEhm0o7ls9+mhwNOz2uDJ+2OwYG5bzLsnCg9Oj8KMW0MxYVQARgz0xqjBPpg0NhB3TwkX340a5Ive3ZWYOi4IE0Y2Fh8MLhsOzWrUmRHuKaOyrIPGtQ6+ZOXKyVC5ktmvoUI1OVXDjQqAy7olNB0MiHviwfdGYvPhe+nfweh+ezzihoWiAxm7HuPb2MQH4waMaUuwz1oy7EkLilYT8SVl5kGCjFg6y486InHeJCbcKZEWIrYcypWjBVlqa4TfPc9gs/iwu9HwhkteMSit1FGbJFZf/57m6uWvgsUHQ97OH86k5mrM1cLlhkMUS4gByi114sC8TsHe8JBJUW6guon3hH+Q7cZR9zUvPhiu7sCUx7tgQKSvbdM55aGGnllNxllK76o1Uv7oPWVUt0FyKYbf0g5VRC4Y16sGe77tddxuSlSD+ODv+BRjJkeiv/Dj3F0QLpFh9YFZlMfGz27aTuywf95+SBxCglS4/eY4DOseAi8OjED1Q1SX2l8N3Img7aI+WlXvLdW0TTZXRyr20afOquOQ1SQu6+h5TLQZahJpTiRIi/UmXCuybZz9M3h5ueKW7lHChS6MQ7YSWWa/dJ4EcHd3Fe5iciqQamqgUnuc7hsAp6lnhwCYqP2F+shEWF85ka3QSDVIFeNioQbhPnJU0qA1aECoEB+cX3vZ8eqfX0xbjB4WIcZqJmUsPhgt1a/j5/x+ft7hkznoMbY/PJS/iw8GXxsb4YmAdvEIifBBWFwIojtEIKJ9GKI6RiKiXTi8gnwQ3jYcHr5q+Ib4IDA6GL7RESRM/pgGTrexTEfk20LCvxpSDrxgroWHE/VHSoz9vCF7CbJt4HC1unKb6G3o9PU4tScXR9amouB8PvLytdiw7DgObLyGI5szsOnzizi8+ip2rL2Kk/uysfunZLy/8BAK0owN4oPh5UnvI6Hk7maL3GWil3AUJ1ZzbvLf+wq3978jPpq2z4rSKuF+ye/i/XsSFzeUaM3oEOXRID4YHK64gvJub+/8t4HLoLkGT+CoUiw+CvNrMXNaW9RR++G+70J5sehpbJBQn6L+UJhm2+fGQ19kBxUmz+mEMqoPFY2hLLxkJFZq6CW8P8eJ3sngs69YfDByknXY/O1l6KjBdewdgGqls3B55KLhOuSJtzbeCiQMDIammAQe58F2a6OxoIVsNMKCN4ahQsLBKKzwMtchOFCBk4dzcHxDWv0VZJupbXzw2jESjgqMf6ATPEl8cH3Z257jO1vx74bLK6/MfaX+91b8HwSf4ssbunIvl0Ehl4tZ/dJ8Aw2CEuGawr78+Xk65OQaoFbJGm0k1tO4xqsOvKTN+ypyrpXBiUZ29tllY8S8nedJGowSPYsHJx4g8lO1yE6tQF6WFnUSOapNzrh2qQil2XpKQx2clTQ40nNKC3ngdhFC4toVDRldVxTkamHQ0SBrpYE8Q0sGphIWJwnkShdUEsd3JyHCA6gY0IutKCkw0kAtRWmOFcXZlVix7Dz8/WXw9vNBWYEJxnJSKNVEUih9fNYE8VYknSuAt6scmfQuVyJa9khYU+fuxJnEYuw/mgW9Ro86IpJSIvM+AR5ixpU3ZGqKK1GWVwoLEV8vPzLS/uzr644HpiegTzfbVE1TQ82Ds+NnjgS06Xc3Cvt9H795BNkXiildRuSXGeCrINKrt8CdyE+pyQIPMrq8/J5VosMtkztB6U0FTzezy8CfvZcPzWLBZidBQjDcwH03DH4Wp4V+rcwHkol4pJ3OJwKVh4AqJ2EIJcTCaikBZVT2HE6To02x0GI3JCPVga+SSE81h1ElAkRW1ZXaU6XRKshfsdaIAQPDiUR5NCpnx9//LqqqXLH++/MIkEogI1KtqbbCicg2h5nNItFxsaAMgR5ylGgMiI33Ra+bIlt8pz09m39KwblT+di/LQ0KtbvoF+wSxJGJ2JWd3c3ELD1VHudvyu1t4RnhBU9/h9AzDrA/93p55e/oNQJ24x4Y5YWJ93WBhzcZib9I0u665WecPZ+Dnp2CcCS5RJx6HhisojqpghOJNT8qrzNZFZhEz+cT8+1tyw77n3Zuaiirwutv70MZkS52P5HRDRzO02yqRjU1Hi4TXjkcHBeED7+bAun1vbAEsq9qMfuVbaijdpNbokduuQH51FYK6CeXCLXOWC32asgVEoyb1gFyEizNlSGXG/cJ7s/8O7vdf/T2SaRkFVK9m1GgM0NHz0/J0WDF1xNRmWvEvsNp0BotuIPyH9HJr9FzS4l8vf3OAch9Ffh81RWcTTZiwQcXceqSDqcTK5GZY8Gz71/A4q9TkJZThYtJOvyyIx+HTmqwdlceDpwqx8KPL2PD1izoDE7wJwLbu6uDjxfhg68u4tLRJFhrnaEtpbGMRJG+woiy/FLoKP9SEs0GnYmIqxRqEmcVpQZUFpfhsdkDIGsyAcIwE4netS2VRAAHWqbyoLqwWGtp3HDC6PHxYmWNJ6bOnS4iO2KFioQer67qqe+ay2vJjrjAlZ7LzWzNl4lYQPlfvSGZ+pQUudcqsWFPJnaT4Dh5ogDnL5aK84U2b09HdjLZlwul+GlLKqZM7ggX6gIN/ZrqIetwPi5klNH7pGK/WonGhLHjYuAT3MTv9i+AsvaHyQN9uRVbtqTAg9okn29TQWMPh3ZWSEjAWutw7GQB4tv7i3OhOFyu3bWQ2wu7ZJqobNi9SEs2lkUn9wk7CrKsNN7VoHN3H5Rf0+IgjQ3RISrU0hjDosqZ/ldF/aH3kCjb3h1KG5fBpROFOEbjKO+/KtCQfSSBbaQ2ffu0jmLcn/fELtRmG5BFNve9j07ht13pMJRYUF5khL9cgkB3KUwVVajydYOO+llMiBoDxkSJFTben1NF5XvxUCHZPyXl2ZZWLpaG8q8HTyjaJ2wYEqqj4YNi8f7yE4imNs6RHxXUx37Zk4Gxw9pC4eWCt+YfQB7Z8bAwNe57tFcjTtKK/1todcH6Pwz7YFBWDLRr97YY4GuZxdDoLzZeGnRY8sFU3PFIFxB3g5QHivrBojyvDuGR86Gg3m9ENaqI8Qd4+RHJ44OF3PDqnMG4+4V+YpbGEfZ3ntiYgcG3fo7o4DBkaYpRZ7bAzdmVBiQiaVIZCoteE2LAPqDTGItSEi88I8iDHO+byL1UiZguL8PDyx+Xzj0Fv3AJiQJAzaEE69/Dxl9DRpvve+ahPfhk+W/oFBKJdJ2WhJNRhBCtriUT5+KG6LBwrPxiHLqNCBWrJnxAGosoNgj1ewXxwpsnsIkG43IatF1c2YBUi8MH+SAuhtJbjS7dQ3HPxDiM6B8nDDKHH+RDu9gA8AymHZy34iJ6Nn3maQu9LyK+8PkWdtLFPsf2+PBMpnmjuBMR6Fq+mGCttZJRqibj7ozoSLkIcciRc9IzdYiPVYn3bf0qCYZEDS5nliMprwIuZB3Y3cNAxJX9zfkUYom7M66S2Hr1uUEY9vDvIXz/p+FowHnF7dK+XDjrq6GhfM26fQ0On52HNW8dxr69aVD5ySCjVltNNa0hS8ahbf2JTFSTQWRklBgQQmRGRcaV3WfYnUImcRZlVaY3I8rfA2evFWLBM4Mw+lFbJJ76V/8j4BncpyauRUF2BcICVMinRsBnFDBxHtAvFGPHxGD50jM4fC4H997WBQ8tHtxAPloCP7OqwooZI1ZC7iGFjAqL+wPvc+DoVLxZnPeasJsZk+4pd3TA8Du6QR3o1GgW+EbA6eTycCwT/uwvPkYQKbtG4TK+9Fs2Xn9yNwb0CsHpQi0KiUxEBHkgp1CHTt4KXMjVYN4jvTH2mW43VCel1yyYNeEH6mtEVInUGXVV4rA/wUso0xZms/QkWZ0L3v5+IgIT6lfmrgOegf/t23Pw9XYXopX3CmUXGNC9RwAi4/3FOROvLz6J44kZ2L/nQUR28hRp5f80FUxNkbQnH3lXSuGmpnZJhDuQRJNnuAfiBwcK97bkrdnIKzNg8F3tGo0XDHbBCm33NR7jvVVEIt1VEuGqqdVZoJS7wcfLHUWlJrGngQ817dvBBxv259B3ErFROD2nEkmnszBhUhecTyrDp892xrDBjf0PN2/PxvPvH0PPzv7Q6q3oTSIoOb0CA7sHivHiyUUHidzWIoBIZ1GeFloSH3fe1w/L3x4k7rf3YXvd5SUb8PScbfBQuoqJAhdq5LznwMNTgsUrbkZZURV+2XoZd9zRRZxt4QgOT22gPOemFqNTb0onPZD7wJXDmfhu+SWUVZoQHaEmUl8FtbMtAEMFsXRvpQRVlPYLBVo8MKszJt/bSbjn2sHPffWpPbh8qhDhbTyJ5dciM68Sr78/DJ0GBDVqd2wLWGTbx6Ubhf0Z6ec1eHTedgQqqb+6u6LCVCNcsZyooJx4Nc1XhtfeHiYmzuwgfSZWLKi4BZioNxX6OZl89lMdQiNtDPzVR/Yh85pGHB7qRsaa90OVlZrRpr0vFnw0rGHzOqdr47JEfLrsHBLa+NI4W406qg99pRU+gUoxTpXR2KmmfFfSs6JJRARSGzNRm6qm8auo0iwOWOVgDO/+MA6Ga+V47pUj+HHL7STmbO/gNqArAw4duobevWPgF2zLD4sNx7JlNP2bcfl4ER56YBv6RPvAldptUq4OsdFeuIVEzlsfnKDxxAlvvjMYnYaE1N/RGGz3/6wftuK/H60C5P8BaGmgiApZSGS6SkTGUCrU8FIq0C3YB+cKNHBRyXD+7AOCSNtRkleDqMiXqIFUo32ndsI3+OrVbNw9sitWbDsJvYVIRXAkzp1/HJ4OE2x2MsKHBbbt8zo8lX7wD/WHn0xCxsQo4uArPRU4duoeQcybg50ELZixE4t/3E7PrMXp355Gh9GhLRIkbsTzpm3DF2t3wkeqhquayLmrBP5yGSqqrcgndeNMIyQLqcfuG4nXPhtBZMZ2ryMWvn0Si5ccgWeAp5hh5cE7pm0Axg2NwORRsYiM8BCigwdaRlZWFby8JPBoZtaVN67fNveg2NPRLcEHJRqLGOT5QEBLVY1wG2IXC7L1KCs3Q0lGlUkl54ZnvdkAcOQQDs3Lg3t7MqQh/nKxgf3spRK8Mrc7xo/2Fy4LLz+9B/GR3sg3GhEtkSLDZBZE1WqugYIGcwsJED5ht3uED17ZON6WwP9FsOjKzzbh7J5riPJWIuGWKOSdKYFF5oRlD+xCVrVZnFVRU2wRKxoyIl98/oMLlY2exEWwvxo9ugXh+JFsQU6kVEYsRPjwQW6rHCXKmwhBRn4FBnULx9M/jP0D2ftPwa4Un87ehfW/paBzhK84e0ZG73ai//XqGYwBA0Kx5dcUbDmSjkmj4vH0F6MbkaSWYCwFhnT9FD3CfcUhYuxGwftL2L2GiYF7ve9EdpkOr705HIOmx4u//7fQtE8O7rEKMdS5nnqzH1Z/fBaXicAEeMthoPJRU5s8n1eOR2b1wLQFvcX1LfVpO46sT8PiBQeJiEtEKGhPIrhGvoEJHpU3u0YqSZxczCzDUySwpz3axXbjXwRrfl7ZtYPdVwtPF8K/ayDclI3T2BypcgQTJL7A8RoeG/kZ9s+ayzcHOvBvvxZPzu2IQV2CkZpVjv7dQ3HgeBYkUhexKhMZ7GETpDR++JC4OXGxCH40pnI4YYXMGToS4x5EKD9ddRlLFvZDxwR5g2iwg5PHG705MRwFi8cX/v2mu7bi9Ak+JI7Gij5RaEdjzn23tkP3bj5iP4qjn74dfPr5m68fFnVsphfJXV1JgFTTOOmKbn2C4ETpHjuxgxCK7gp3+P1+KHgDKgqBjMxidO3zu1gy64D3n9qNS9laEZGMV5c4WhlHf+LZfx6f73+gEwZOigNpT9thjCQ8si5XgCwNflhyDqU5eujpcyW1mZwiA+59qBMm3dNR5KOlOuQVcrt70vXA4zaL/vMH8jH/pQMIVbtTQToJt9E6+pwP8OzTKQADR0cRkQ61GUYH8Pu5zbELNK+MsE2xp4fDEPMqP09cMUwkymZN+xVyuoLdT01kl9hl8Mq1Mkye2Bb3vNjTdmE9NpJ4+3LFeUSHe4m6cKEKdqbGVUNjpItagiASttcul0HJp9XTe8s1ZkpLLSQk8MeNisSBxBJxiGCPkWEouWzAAw9twU87bhfRJKsoXbzqwWXIQj4vR4O4Dl4NfcdKeeK6aA6ZmRYEBEuFK+3CeXtx4lQuOkT5oKjChABfJTKprj1pjOjYIwBPvNfyfspW/N8ANYNW/F8HExcfT09U0ehcWvwuSirmIzXvcSzfcyf6RPohJSUJv/2cLAZEO3gWuarGBKWvH7ZvvxfHT96N8vKXsPiXcSgsWoThvXoiOz8Tt01eg1r2K62/2T7u5NKgxB89OKUPkpIewP4zd+Pc1YeRlPkITp6757obyblR5mWYsXjNfri5yyGXqjBj9iZYaKBuqcHywO2jlsJT4SVi8V5NfRrpmfNwPOUBXEmbg8rKl5GV/irCg0Ow+KstUCmeR+KxAtvNBDYm/x97bwEf5bV1D6/oZOIT9xAjCSG4u0PRlpYKpaXurrfu7u5CBdpSCpSWluLuTjwh7p6ZuH17nZknDCm03Nv+37fv/Vj9TRMmjxzde+1z9tmbcHExF4wKmwdb1317EbZ9PxcPCNlP6OUufzcrCoIGRlFJjXJTOhXoduCsd4Kfr6sYQDxU3imkg2tadvDxcoG7q7MIbVGsIrlDgtwQ4OsCL08nBPi5ws/bBX4ikG+4KAF94nyl3B7qDMv2gxXy00bu1eNgqkh/QY/EIHi469EiSoYHK1PKauHuplORUxyc7FRW50ZTCzx1DjiaVILG/yza5N8K7hb1iNRj7vWJ6DvP7D7ACGUhPX2wN69ciJgNHOrECHNlDhJbFWK4VYiVspFFwfkHuOLa50YrEsZzHzQ+eFidRJ0heWm8MYqRn4cL1u/PU2Pn7wZ3M3om+qicKATdebjjRp/p1ZtzcPdjm1FY2QgPvQ6HUypU35wWlvlDrPponxp7XO3lAWaSTQ0MKUpXFxdR0nR10VlC0pK4/ruwDHn1apJjorLQ8ovgTB/ZncT99ttlmDkvFvVuDtiTUY5hMn69HRwUQW6w7RSy7Iqvf0xH5TGZQII/U0JJaZWoYD4f6WcafVyl5/yksc5oaMyKr3LdOOkwecaJvD5nAtZRq6e18UFw52nj5jzlttq9jN3r3B1cneU16tmWF/DxWpvzl9PVWy/zlTscJINtUr8CMaINYmgY5PuIEA8VTpZGl4f8283dAWPE2I2O8BAZbw9/Xz16xxikPdpR39ikQhcT3Y0P/rPO2Cx/N5eoQozekAGfIjW1XGSGI3yCDFjzxUw8e88oxPY0b1ucyvgg0qR/rIaoZRHFHIK4QIjtgmv6wS/UHqFRTlJeoKyIF6lLukA/f+8Aj66oXQTDqif290VlfTOape9b6KvJRRuZA1y8sRG54B/tpciwNAlM5cB9C3/D4w9tRkJfXzRLJ+SWGRHkSx3CsLW26Nc/SNVDyXfLe6whr1FjjKDBZQ3uUuQetxyiEJC4E3qZg/Z01RXWzYUjDfw1KM4LoQkhaseDsGom9X7uejDfB59lXR5Re8r4YBkaxBhplg/lCs/7GaTPO0U+Ur4zKhjdPy1N3gXOC8oNG+l4Rn+kPEkrNeK2m/rjvc+n4vp7RsA73A2VVY3yHJGXYrj6BbigU2cLZ4MTnnp+KgaL8cEype7IUwshXMAhl1BuuVJu1s9Nyujt44mMJPM5FOJ3xoeUrTSnDWViZIb10EEv/cUy3fP4BHj4uaizbkE+zqiubYSP9FOTlH3eFebzadboVsWz+C/An8n+s/gvAD0Uyupq1ASmyxSVI0EjoLCZaY34u/lLHkovyG5GW3OLkGdPNNTUYc+mdLz5zkGUFrWr8yAZOVVwEYLr4eCGzVt3Yv3SNKQn1aLGKp59fr5ZkxSXNHQJdAovyiYqwz8beBdf/gOaOhrgFxKE0NBgHC8qQuLA93+nFAhN+RXXNKGpqdEce5271tzeZrUs9XX3E2GadxvuXDAVze1NGDvtI7WCQ2jKhImeuOvRJEqPEWDm3vATxl60ApMXrMKrHx7BF9+lYe/+CpUDpLioQQwGZ7X1TcWpDvhbQ8pVLVZKc6u0pSgUex4O93IUw8IBxoYmaQTzLgjDrTrr7VVYVfqzM69BdR3PxtigT7yXcruqrK2XutMn3VaISae0vw0MBrOkNwS5YNqcnugd6wM/ISWTBoSp+3lGwGjTgaKGZgTJQ2zaOlBiasAv7+5V93Uv7v84LG1u6R4Fsclw56Nj4cvj800dMIrW14tGY3I/d2dHlRmcuxwxPb3QTiUod9NFi+dCmLmaZ0GYG4RgiFaunNJdafvSQ+q7vxthCWYDpF7IAUPxNjW1o1N+d5cBFeLqhKJyE6L93JFeWKVW1E+lRLniqjUCV0Pf/GAfhvfwg4mES6CNb2ay524IoRkl3FEkrAnmmUKbgwwjaiefD+/fgU9e2Kq+49PP9JHdr6O80Xk7YvDgADx551As2pOlziL5itFdIfPKU2cH24Y2nDPxE/z2abJaBf4j9O/jBx0JnswLJmFU/SxMkTt8epk7zI9C1zQetHX3/vccxln209WTbTp+ejTc/yA56Z+Bz7a2OzljVXVPIwAbhWgydwXn76tfHMbezDpsPlqBDUcqsDWpCvsza7EtqVK+q8JHq7KwO6kcP+0qwA/b8pBe2oCtYuhuke+a2m2lnTrh53vy1qx1v+rFYCstr1EuSMPO+xJ1FbWoLq3BiOFhSNm4QLml2msy9A9QLkY2iXeHRdBzbLKeDHE8d06MOt+hyW0Sa19/0UdCRrmSTliGtyKnqfsK8YOMCSa+LM2Xmzps4CxjntGYdPJ4R5nftkKYGY6bz3z58R2ookEjcBQ76dnPp+Cz5XPU2Qpn0WU+MgdLKhvUzglz9bRwcAq6zxdtjnFxieeuCE0naKCxUFtt7NIZGnyDvEWWdqp30BjgDjezlZtknPr1cIdBjCuVz0PwJ035O/B8CHVHYWaJjI0WeLs6qoz6BN11Of25c979wSr8s7QTRQh3xHh2zlWMWBvRM4RfuA6PvzgVzmJJMDSxu1hx1RWiO0XmfvxNsloQIkryWvDgG3vw1AMjYCd1oAux1nZa+/gG2+B4VuXv2kVDVSmz5duLgWMZ+4SU20P08d03D0C+yEhG6qJRondxUCGoa0VedMe/23Zn8c/HacTgWfw3oZUkztkFTk4u+Pi5nVj3WQr2rczFM7esw7b9hxAfFInxk+LUBGdY2JAIHRw8dXB2dxOBXQ9DoAtuvKk/PH3shCgDfft44dF7BqNRSLyrizf6jY5Az94ecHYzv4/o1dtfKZa1h7NwbF+pCnt5cH0B0veWo7KQtPH0KElrwI7te+Bo64gNPy7Eh+/OQEOrCaUFxegQgdwd5GR8F0P7sUwBnh5qleWEtDsZzy06B3dfdQ5qRGJ++O4e9R1Xt4hpo8PQf2RP9OwVgKievpg1NQq9og3YsyUNDzywCjfcKQbJ7EUISngFw2d/gQnzl6LXxG/QY/B7ePOTbokIZXb5e4v2kNJxRb66rknlRYiP9BClb/bhp8LjqQGGtu3XyyDGSpvKFeLoaKO2zp9+fx9yi4xq9Y7wcHVQyaGYcZeRegi9B3DtU8NFcNuhtaUDMb281PO5Sqr0iL0NSkXAO/k5I0Dq9NGXR1SD/VMmv42VJUTXrMmX9kXEED+UCjM2ODqgQ7QsV0CNwgyyxRArMJrQb1CgUliBPs5oEIOxVTRtoLcLGJ6VOyAED94zXG+kvzvefmM/yjJOMXj+Itzk2a5i3LWQwXAcyich0gsRIe5CitvVqihdRrhcWJxWdspxb+3uwQOXCT4eKgt3kwxKtbovncXnMjs3V+XZFlwlpDHCsU/8R30p7Z6+qQTPXfkr+oW9jhc/34XbHx+t/nSqcp4JklbnY0DvV5F1oAyFx2rx/pJjuOG8PtJH7cgqroWPWOvtYjDExXhDL+Twvqe3nJa4qEktCIvxU+1bJ/PBSdrTRvqYZ9joMsKlX+4EcQeM472y2LyrcqawvOKUYJ4hFy+3LnJqje5fnfY5wnd57K67EWJ9PYOBaEaYySSfqjqs2ZCDw8fK4KzTobauA4eTqlFc1oy9YnjsPFiJQynV2LW/HK9+moLPv8nElh2l+PSbdHzyRQo++zYL9zy6A411IkOaLAfMLND6lbmSFi07gLFzvsDK1Vm4YEaMWnB544VpWP7BlC53RRqnWu6I0yHQR9+160HGy/8YvY1GorMlbJ/17gmT9fkIGSWhVf+WjyYCAjxdsenXXEVQvYPs0GdIsDpf5yzzgG5hfI6XiyPyhSzPPqcHPlk+G16WyLA6mQQkzlxYa5T2pKsRM6DThZXuYI4iL30DPM0Xd4M2j+qNQE2l+cNO0vpe66+ICB+kHDNbPNquhru3DSJD3VTYb45L7lASNMRy0yvRUC0GV14r0g9Xoa4MyJZ5kbKvQvSg5QEWaE1oDTfLGUsGc6E8a5Y5QJni4mQPBqagXIiJ9/nd/Gd/qN0KaS+GT6D7WmV1w8m5jERvTBsXhoqGZpW3hIkymTHLrrED7760XV2zb/txzJseI7rOnIW8u9u0TGWF+Dh/6R/z79a1YuhhUeNwtjQ7b+e01QrsEyK6WjqVgTW4kNBuK2NH+s3H/y9Y/Wfxfwb/kd46i/9bcHW3g6soAoMYFIt/SsN336dgwZ2r8MGyXZgydgjGj4uE2BEngasbehEUEf5hCI3wVduqOnJpwYFNRXjw2R1i1LjimTsnwDfcUSkQB7OuUXAPdIW/fyhmDOmBh5/cDP/wezBk8suIG/oMImKftFxlRne5e+/dvykl/cjVkxES54Khk0Lx2F3nwd3ZGU/cu1ZlftWguKZFCDIzsqeTB7x8XM3P5EOsYNEx6pe77xsFnYjm0iKRkPIM7QBgoL8Hko8UIkTKX1Fej827ClFU3iDl90dYrx4IjPBHZEIo3H085R47NIvwLs6rRJOpAZ//kGYWrhrk98rqFlEWTkqRd7TbqpwexWUt6GSm4PoO9V6TPCPQ1wn3XMkEUMyq3YrJw4Pg7uag/ICdHJnRnCF2xcBoJfGyVf3pZBUepEP6q1eiL46X1uDFpUfhLe9hRb3kvX7ye5bJiBc/PRdfrZmP+EAPZCbXdG+e/1GYaoHtGwqQdkjYp2il7545gDbpCiq4c+LfwqEDJQh01UHXaasiWY0Rg3Dk0GAsmBuLET1DFPmm8Oob76uIur2DPYZL/fV0T5HOl2ZU5KG2SUir3kEIhRGrvjh0knL8O0C3EW83PZgcsUGMyFYZW77+znATA75eWGWQh7MYEw1wlYpt25Rjuev0oDuJsUMMKhnYvso9z/w9iQ3HLQkVD6MTLsISg8PNTuLd59CfQkjvg3dvxNzzv8LObdno4eOObduuhc7ic34qMnQqdG/P99/ei2gXZ+zbXYgb532PqhKTMiDpHhVhcJHx246S+kZcen0i3v94Om6eEAtGiu02bcywTFhnd2f4yhjmjiDduJThLn8jaaTrFQ08uioRppr6M24LXmd5xSnBdxQdL0PDKSL7dr/vdM/Z/UkKHrr8N9Tlt6Mws0GFkl3+6B4c/cWSZE9QXdHRZYD4+QFDRsZg8IBAbF5yLt58OEF9dn43HotfGYgV7wzFLx+PwPrPR+PY6qk4uGoqUtfPkGvHIXnNdGRvPReHf5yGUUN94O9ji8DAk3eEWOfs7BYsvGc9nnphM1obm1QbFpaag24wcz3DkF9823q8/dkxPP7mTpx34yr1b0azPhWiIg1yr9k1in1D4k2jsFXmQ7oY3YTWp1rfcDhT9mn/1nitX7wH3vjuHNi7yHfy93JTIzocbFFLFyBne4jkRH5tE1y9dBg/Kx41NBhOeP90PZAum1XZRuXCyDlD1yqeQXEWmUJohoU16DLLcPDuQsxpgLFPm7qtWdCFzLbboKehOmZIkKo7A2UwAhgP4Qd7O2Ptiixcd+H3uOqSpbjhmp/w+dObsfDS5bhP9NjuX46JQWF5iMAyrU+Cpk8qyhsVUXcQxUx3Kr6LgQm83ZzgE3yyDODP6qom5abJhS3muOH1dAVtt7jc8VWMkDnpkj6YPDkCBcZG1cacSwwTTRfS/Mx6jBgdg9kXx0vh1G0nQR7Z5bbISJCHd+cpA876Ui4Eunaz+cgttLLq3ZzVWb26mmb4GZxQIzqch+wZ8VLDKbrqLP5LcIphdRb/bSjKrEBRQR4KywrxzIsT8OHPc5F6/Bas+e16FAu5/nDxOowbuEhdy8neJsrQVgRxr9hAuAohN+ZW4ZI5K9Az7l0sen0P7rhvLTxceQDuMVz70EgluJtFCVg8RhQKsitQW12OHBGc7782Ext/ugPrv7gJ6z68HkvevhidVkuChXT5shgV23/JxYoNB+Dl5oONO3Jwxdwfca18Vq9Kg6muFs9/8DMObCswXyygy0KrKEYlUEVmGZtqoWszk9NGIbRcABS+06XglSaUz4Zf0tQvJl7Imy1lN4rC4wrrps3HUVZQidyMUuwVwVqaW4rK0lp5TqeQf7O69BRDx8vXDYFhXsogiQjzOHnbXn63FW1FA4NKnucVDJ4OYFQubsknRLujualDytmO7DwT3vwqCbE9DCqcbGyUAQ5OjMcuKldYqKm5Bc2dLVLiNlGoYvhQsdInQcD/87WR8aKIRItFeYsBphOlwxUluTZP6pTobUCNOiQNvLr+AkXqClLPLGfCn8FcipOhfce8K0xUZq1EmAvg6pmLcf+1q3D7Bd8hObkCnU4dqKpuRVFaHezdneDW0iFV6RQTsQMtohTt3RzhZmuPWQ8Nw6fbL0HYaHPirchJYcivqMHIME+VXZpZw7nSWSODWHWtMA0nrpa7OmKCGDDW3fN3wFEIyYCevqJ4SeCEoIiyX7UrH/sPlsKuoRWBCd4YN6KHciHau6dYtcOp2ksDDepOC5lulLJLM8BBxjMDbtKf21Ue0NLWBju9vRDCFvyyguP4pCF8RuC1NvVtmMD8D3F+mLKgFwJi3Mx/FCgy9EcFtUBrT+3dkf5uaNMxIIA9pg4Pg4+LHkt/y1A5OkhKbYQMMkv22lW5iB8fggVvjpdGPPEcovszbcWWdmEQAulfkkmVD0XmE8megzyLq8DNUmCd3FlXZFRtcSb4s+v2rMrBPXf81lUQktgzQZPl+rpC4OEX1mPdumTcNXsxLpj4KZ5/dpMQ+z1YcM0yFOwx5w3yDxbyLm1AsEzNDXUw1rYgIMAsi7V20H4S/F37d0pKA4rlXby2imRcGvCK8+ORlVKM8lKz1aBdy+ff8exG/PDVTkQlhMJWDOP03Fp4ujvC09cd1z2yST4bsWzRNny2LA2/bcnD/h1ZWP71LrWIcirE9AtXSUPr2m3QSstCIN2jMs0fTjIbIFqfdm9z/tuyYalAUtsqMl2DzknkpchDVylfa72QadjBzlHmc3MHnEQHCX9V4H0Klhdwp8TeR4cWGYs8f1Rb3QRnIeuaK9TvCiJgEBaeaWC0KubF4UFyJl4ktMvbZY47ejqiKqcFj138U9fuXUyirwo3zcPxOkcb2Cn9ZgtbKUh0pCfOnRKJkQODkF1Zj1EDgjB7XAT2HalUme9PBzYL9Um7dCFd7Ywy711FFvIAOrd77KW9/QJd4eJtrpTWBBynPGvlLHrDWepeI/OEbr22Yow4MZeIBer8Rg9H3HDfMIQGuMHW2AoGfKnraENPbxdcd+WPMsfaEdHfcNLY00AZYWf5g43M0ZIKI5rrGEDF/B0P0teI/JdX/w7ckSFvqKs0wtmFAUbMu7sNYrhN6BsAN4N5N1xda/5xFv+FOMXQOIv/NtiL1E2MjIa3qw88NOdOmex943xx/uUJePjyc5CcXagSAHGyk9DnpJRg+6EMpCZlYJMoIYZxzU1Px813fYfigio88+hI+PjxICNQWtaMrOzKkxR0Yu8QkZxtcPHUI7CnM0ZM74HRC3piwjXxmHFFvHKf0RAQpOv69zU3/SzkxRlhEUHYV1SGuoZ2eHs4IUGE96LXLkSYbwjWrDInLeLrHF2lfqIw+Ptbb05Hz5BoIeo8gCfCkc8UpUm3V64kUy62cMTL50iSCH+5a/yIIHOlLVKuXx8v5O67AWlbr0PG7tuQtOUmbFp6Me68cwx0zjpUFlejqLAWNcXlyE3JQ25yDkoLq1GemY16IZzW4Gp+kK8LvD2d4G/Qi7HUioQIb0WeAr31uOq8BMwZH4bZ8uEKVVJmDSqqmxEbasA7XyWjs6UTvWLMq1sBcj+zftPvncZMB/fSLYJe8+8IGxoEJ70OTVVNaG0UQ0WUL1e1GGe9Wcjsgwt+xMLBX8NUCfzy6h7MHfYBKvPNGkR7lFUXnjHYpNYGJRUJv2uW8XTTsC/wzG2rYWP5e1lmE964YT1KCmqg4/69EMhrJi9B2o4SPH7pStw6bzlCnIUouOlglDZpF+IQo3fCiu3H8ev6bGz46Aj2Ls3s8h/vMyYY7903GUt2Z2PLsRJ1DoORxpiUkJHG6IvN/BPcLfhqcdIZk8gzBQlNSIS7yv1BNztXMTJ99A4qk3Zsbz/MmR8npLsTeqlLfnYNbESpsm1OB4YgreaZHYOzUC2GNJUvHWzAUMwq8o/0I92NGNvfRcj94OEyfs1d+G8pahsdcOklvVTITWN9C0IgRK8bGWqV575911blPvJn0N7dVwwuY1OzchFjBn0GBugVbFAEqK5RjGl5Jt2o+iWYQ+c5CenjSvipoD3z4H6ZZ1UmRAV4qBXdGnmOnTQMV4RJghhlyU2GEkOeFhyvweJH9yB7/38WaYFNqa069xrTA9fPihciZV6mtnDrPwXLnb+vCnv2yjiVB07sHYZaIY0Do/3RK8gbY2MD4efqgn078tT11sSe9Rk+yA9P3zpQ/ZtEWmsH7SfB37V/5xXWI7zP65h/+x7cKHWfee0OLLzlNzRUGaVvzRPF+t7ePQ1w9fVGg8gjrqYP7OWrZAoxdliwCk3s5u+LJa9OwxO3DVIhyANjQrvcVLvDXYZgaKQHCgvq4CuClgtRtqIvPF10OLC7REW4Ik439bRdPoKr8o5C+s2lAVx5wFtKX8PQy9Ln3AVrFJLqyjkmpNdBPtyxYLspWG6k21hlRYOaQ1U1Mp98nVEt40abfNbtcTqc6hoOVRoX33y2D4u3pWP14iPq++jEYCmDyGcpCHdBTSJRWy0DKatQSLYoIZa9orYZof4uyMyrg7+3E3RWoXm7Q2uWvFwTUtOr0MPggopm6TN5rI/Is/1FIsidRblZ5o92PY0W6o0KS9/zrAjB91u3NaHmo8iCF56dhHwenJFaM9EhjbwwLz0WXLZMuUxb38ZzIBq4C6l+ytgYPDgEbt7SPxYDkgYGF5tOBe7sb92cLf3djNq6FjGAHZT+5Hm/nYfLUJxNN2TLxWfxX4tuw/Es/hth8PZAibFR5fCI7h2gvuOqIVdvb7xiOI4cr0K9qRYFWeYVOa4ABfbwhcHFVRRTC0ZODMOib2cj/+jTIt0cheA1q9V8yh4K/9BwHRL7eZ8k3H5ZkYRGMUBceZUIJ8pI7c/dFRFX/yg0P35ln5D5Yni7ueHX365CYc5D+OHX8/D8J1Pw8eKZmH1zP5RUlOGZN1Yh+1CNeh5tDJaDv5tEuKcX5KCyuUUpJCbTZl3oE0xByTKYijrRu8e7eOnjn3H5BZMwb/7JIUx5n5vc42UA/P2FXIbYoXeCB565dwgytl2N9J23YcVHs/H5Bxfgp28uxRNPTMeo0VGIGZogBt3Jfmxc2SutqMeeA8XIKzGq3CJcJSqW7/YdKcP9r+xAsxATY1MrGrn9LUQqWRTNsbRKMeoacCSlErv3FCI7uwqZ2bVoqG8Wg4/uW2JUCQllHxAagbOT+l52eV91oM9DlER1Zyt0ItjbxCDxlIo1GptwvIYZ3YEKUcptYqzonNl65rah8tb6iOjeT38E+v9qriokzVy1u+68pXAMdcG/Xp6MA5sK8MuSNHz+6i5sP1iE196fjq83X4mPv78A322+AvPuGIDHP56OxbsWorypBam19dCL8mr1cESFPDw2SgirKPSXn96Gy29YjvJs88oq/chD4gz0KIKHkBWS0k4hqWwaN52DMoa48u7h5IgSadMzJZH/DgKi3FU0GpMYOpmVJjHyZVSKpVMhTOHnlw5i8cbj8A9hWOcWVBVZaW/pB6MQLmvU1zSiqqERtdIG9Y1CNsTQ7JS+c5TnuzvaqWziTELYLAT/0rm9MGhqmHkCnAYakSNolGsgMVi9LRepBWUwljXh6JEqVGRbLT0L1nyXirc+3YEPH96oxpz1s06HeuYacBIDkmW2NDZ94+kXz76g7zpx+JhZ1mgE5o+QkBgGPw9npJfUqmhGKriCJbqTgf1qakIdz8vQNUXaK6yXASGJIpj+A7A4lEVcvT2eU4GaKu7cmP9GWLfB6dqjrQa49+IV+OLlA/B01SOttA5tUrbwYHe1q5leVqfqnZxShe3r81BnWUXX8NLDAzBg4IndqD/DuLG+mHhef5EX5fjl51TVzx7+7gjpE4W4WLP/i7XhnXq8FjU5OagqM6KxvAwZeTVIzqhGwZFUfL34ILZuzYaxtBwL/7UWtz66CR3StoVpDANseYBAqzt/8nPHQ2NU3p1WU5s5XK4YzM5Odmgpb0DSDvOCkRoNVo2mrVlYfQVjndkK1r6zlUHj6+EkeshcAbpU0bWrR4iryiPFOcQIUYT82jUXCpPKUZ1ThyA/Z5XMlAe3vdyYrNaojHzmxiJBPlNo7dcm73rj5d04llyFPhEB8BIji+A5vPgoLzTVt6lzFq7uOrVbQXe0EG9nHBJZflDk+jQx8LLEUMsqrEOC6AvrNu0OGgeEk1gIYe5OQtSb4cGwufJ9xvFqLLiwF158ZXKXa7Q1snOqZa7YqYP3dFelMcSs/tzdJ7T2VfNP/hEQ6YRrbuqPpIIaeIn8qjeZjQHfTjs8+/B6tFjamM3AhTUN2rCqEiPYUeYiDUKT0fytik5mnu4K2rVEVmoVAn3c4O3tipKqenWehQlnfd0c1dnGrnGgFfQs/ivx/0Adn8U/DeQBFbXVapVW21ImqkVRnnvOIvywbTciIiMQ2de8KkmZ5OJpp0gVt2Q9vM1ZpP0SXNF/fD8U1ZQgdtAzOLw5X60AK5kv/1PCzIKBg0Ogs7FHcV0jqos7sH9DIZ68cyu2fX8cxVnmZZEu2SL3kRC99sE+NLU14fUnJ8LghxOH2i3PpYJ56t7ZQjbbcMeDG8xfEhbJZic/7cWaqa2pFyIkyqxS6lhu/lt2Wi2evGsjgkLuRlpeOmaPGoHPvplp/uMZgr7qAYHAgH5euPi8aPTtHYLzp8SKQTIVqRsuwWuPDrdcaQbDK37wxFhcd1Esxg30we0Le2HYAD988PhovPngMDQ2NOHbX7NxwZQYTBwWhHZRrt++MQlLX5+Mb1+dhLfkmvceHYmvXpqEGy/qiTsX9MLAeIO0szn8KA/tKVi1+6X3D4KNmxNaGTFFlBZEIXIHpEHu8ZGf7s46Ibj1uPWtidiw9ya4WttMVs8hzlQ4UOHay6vYD9n7K5C6sQAv3bkWTUIMR40LhnewA2LigxEV64PL7hqKb7dehjZHWzjY2ePnFem4++KVOLq1EGu/OILrZn+Pvj19cfu5vZUCrBc2VSoKan9mGXyEiASKdThjRE/EDZcBYn4lflqXIyRJjI5OJqVrFwLJ6DDcLWhXZycYlYYkqsbY/G+RjjNF7MAgtMj7w3xdMWlEGA6U1sBPlHGxEI0dx4pV5B7WoaCuDrXlMjAtqJfuo2+3dRSo6jwhDqK19WI8eQjR5ko/CRSjXTmI4dEmfcS8J9zhmXJVf4vleHpYdymNa4Lzjn7rdz4wAptT78WSfVfirk8nw6/3CeGwS4jx8w9vwvTYMGzblg2T2d77U6zdXqBWWkuqGqATssM+ZHQqtg/DQTOCFUlZWJDldO0ZgLLA30OviBQr0SDtwTZiv1Z0tMFDGsFLxrydkK2d+0sw6uKYv9bPMqgYram5tAE/7cyHTjuRLbBuT+33kziS/IMkbOFTI7Foy4WYOigUFWL4BwnR2nykGFUmIZHSt+y28+f0xDAZL0yiSmgk1/odZwISwqVvjkXSuhk4f14cdqw7qphboBg8ahdYYG14f/jUZBzc+y8c23gdBWOlAAD/9ElEQVQdMpIfwzWX9ME3r8/Epg13YOOyS7Hh24uwf9vtWPHeufjytal4541zkbT7LpX/SINWRv7kh+489zwwFHsKqlS0Mh2zggo4J555a7+SxQrdKtcqcp9ftcvPl+7fintu/AXJvxXg3svW4JrpK7FmdaaKCsbdRQeRGYwa2CLzieG2laeiNCQzcxM0RHKO1WL7Nxl4/9396PTXqcAFHu5CasXw9RWD4N471uCqC5dhxuTP8e1zu803Ck7qw1NAa78jm/KQnloBexnPjnp7DBb5T3CnavTUcOTWNqpQ4W2N7Wrecg6UVjfCXsbumD7+qBNiz4WSiEA3FBQZVWS800HTp+3cOWzugKuQ87I6ntmRL8W4u+SqIdBrOtIKbNP8knp4ibzkjiFBIk+Sz7M6BBeh+FGwvOe8i+IweXIkDuXUwCBjtFEaOEwMuNT0Ctx1yxo1L7rrBO3fn3x0QAxC8wDRiZFtrDY/1tqA0K7ljl9Cfy/0iPTBS6/uRs8gD2UgcSGuSeRcrhhn3N1V14qV+md9cxb/d2H3+OO3PG75/Sz+S8Ft3v6i5b5dfRiPPPkTMvY3YXhCIPoMeRt5hWW4ZNIw/Lp5AWwczUKPgoORWZ57fQsaGoy49ZoxMPg7KbJ39WUJcKnQYd3eVHz+1WEM6ROJqDghxepNZvA6JxdXFGc2CQnWYf/uPPzrmQ34ZcMurFtfjKJcIyZMilFb6OpiuXnGuT8g6dhxPHLPNCGpA096Hv/Bf1OAjZgUhmQp/+7DeVi4YBicqXwsF9szAVZuKw5llODxZ1Zjyy+F+HzRIdRlGXHlnSuRkVmN7z+4EB8vWYALr0w4acfGUgwsXZWFR97Yj+VrcrDvUDkW/ZCBVetyceBoBTbuLMKP8vtaIculIuBvemwjvlyRoqKHXPPAZoSIso2OPHnllQkKhw7ywdD+3hiQaFAhFfkJD9Nj7tQIHEkXUioEJTVbSKuXIy6YHqiik3gZbBAUpENwsB4GAxWcTm3jd4hC2b6/VGZuJ8YP9UdMhKtaSdSqwv47Z0YiPvx0rzJQfPROqBVNw7CVJqllbW0D5krb+0S7wMndRq0EkgxxF4q6igf8NdJyptDGTMqOAiy86HusWpaCqqpmPPn4KPy8JAOLXt+PsqwqNDIEq4+TKCU7LJj7Lb56ZzeykqsQGO2FxtJmHE2rxAsfzcD0y3rjputWIquzFV7Crp69biiiE3xwiDtD1SYsuCQBUcMDFWHjbsuRtYVIT6tQq+F6UfjkPswZwPMfNEYY3YcuURlC/i+8bPDvsvf/VTgK4/xJjKdSMbafeW0ajktfHkstQ5ynG6oaWxES6oHbr+kjjeSA6MEBCAgxF0D4kPTtiYPmxKYlqdi3vxhennqVp8HNWYxHIQJcKOUKpoOe4T2bERrkiXk391EJ2Ai2/5lCu9ZW+pk7hIxlwJCr2vc1OW2Yf84ikRkeqJWxyvCfBenVGDsnSvU1CcHp3rducZoKddrDzw0udFkUwsSzAMxhwBuVQSWk0M3dBaPnRFru+mM0GoHvPj4Ivbzclj7wTWJUOzmona1qabtAMRBM9PEX0sQM6c159fj562SMPvfMnm8NJQekcs1iJ9510xr4ynsmnd8LepkrpwPbQ2uT7F2V6NA7i2z1QVG6ESu/PqaMYp7Z4vyly6FOjCjmqPD00qOysQkBwV6qD/he5vqprDAvdpwJ+F4OH9pINDDPnRSMIQMj8P6bW8TINOCmhdHmULoW8HrKH39/vYqw5OXloFxd3KV+4WGuCAp0lr85qQ/L4O/njl4xviKLHE/qc62+hKq//M833BWDEwLw+TdJiAmQsS/Gph13AWSiZmdUYMzEcFVY7V6Wm7KGO0xZx6qQXVyHAfFeaCpvQkdTO5rkopo6ZkC3lfbimQAxRKSSddL/8REGjODun0C4q6p7QXotbrttDdIOl6sIVR16mfuN5kPhNFYpB7xcHNQKv4MIiVYxBgaN76ncANn23aHGgnx4DotyhuPwmut/Rt8ADxzJq8als3pi8PRgc/3l0yPeG5s35KO0uB6RPs4wyTjn2C+vbUaPYDd4iAHxy84CtXgUF2XA12uy4ONsj9g+vnK3+RkE3ynF7ZprW0Um/LwlV+U+cpGyZ5aacMuNA9BnpK8KoUzjyLr4TDBZml2Bo9IOzB/DCIE6eVillOO8i3rDw0c6XKDus7qRvw4eGY4tv+XI+G+Frbs96qUfQgNdkSLyu76kEYNGBZ/8MsHhrSWorGzEmClmd2Yaqjy8X1Ehc1LGPHd5rGUc+6pF/r5/UzZ27y2Wi9uVYeQoRqJTJ5MsdmDUhFB4B+jVuBLRfRb/pTjbtf9/gOj+Y6W1uOXaiVgwe7wS5j/+mo55U3vhk/cuwscrzlXuOwwXSf9dgsbBJ6/PxqePz0dQtJlU08+TuOet8Ti680HMnzcKZWUNXauN2goeB5WjEJvrbhqAx1+Ziotv7o+k5LtEKbyO7JK78Mzb02GnrdxYRuCrD4/Gi/edg+vvM4cBJRghhMWxPLYLXyw5F6/dORaVxWbfBRaL1znIO6fMjcHyL+Zh37pbcM7USPQI9URITw/8svgS/LpiPkZfGIsOIW3tViOfuU+0fz7x1n6s+noH1vySinc/3I2VK47im6/24OVXN+Ollzbgy2+O4JPP96lwvLmZZSgrrMGVNy1HenIxdhwSw+AUON0ko5FXJO3n6mSHiqoGEdZmNml9vSbrGZ2ksKRaCfOmNnN4VmZYJzR+Yek6eIXZ4YMlc1Uo13rpUGc7O+m7DjTJhSG+7rhk/jJUFTEpIuDtZzZQiU4xPq6fsxLGHAbSNLfrmaDrva56tdof6umOEX2C0eDqgAe+mI0Pfr0Mt7wzHvPu7I/Yob7wj3LC7uSb8P2mK/HjwRvw/qpz8cQP0/HhpgvgGy1KR8iUdw8vLHl5Kq6cFYe9x6sQMyJIrTg6SKFzj1aqNtIUU1y4uzpozkPalSazu4+KksVzB00tcJa2c5Q24PknD/ORmr8VjY3tMLg5oa6hGc89uQUvfTwT9l6uOJpfjc83XYUP185DXoEJh8RAe+vxXZa7TrSbNUqz69SugamNmdydUNHcokIpu+kd0Mr6tneqXCeJCb60Z1Q7aGPkr4I5B6rFIHX1tMfsCbFIb2qCrZcOMixQmlfXFS75j96nQo+KkciD4vVi+DI3Qq0YYczXwXNO7Bu9WDtltZZDPGeABqOMXSGdbF+64hhcHFErv/NZPlKmPBEUtjKHdB46ZOXX4u4X1uHS6/+zbOja3DNVt2LBjCj1jqZT5CTogoxH3sO+5PzZImRRug0LR36L+SM+QY0YiwEeehh0djCams0Rf5rbUSNtM2JqFCbMjFJGoIameqD3+EVYcMcO9W8+t7v8s4Z1X2iHf8eP8hZZqBNCnq2SKFpDu/5MxwyTzrmeYpXd+n5NZxD9xwfhzZcm4qcD+QjwcUGrXafqry1b8/DoHRtV/XgvdQV3vblDfWRDIZZ/nYQBUd4IFuL+86Y8ldfF0cMehcVGNIoBVyuWGQ+F0z2HLkhcXNFeS+OgMKUe5Xk1eOL+oZglbVpX1wx/Rgu0t1PvtxcZwPnTIHdVdQrhNTgit7UVcUPfRn7GicNPqh8tH62OjIBOHffyM1vg5+wocsVGGdcRYnDQ0DFVm8cAm/+tD2dg6tgw7M+pVokijWLkuAqxPpJZhbScGlw0KQIJYnzE9PDALRf3QqCvdL7FF43v09pGhp1C2v4KLFqaip7B7io6VGphLaZPi8Q5l5h3XrhwwLJa56Bif/kYxAAS/cCoWQTnHvWGoxjURHfjQwN3/l55bzbSK03yTLlHVFJheQMSgz2x6NskLHppnxjRUlcKBUGl2A+pYpzcdO8g1Qg0nAjK2R7RTsrtMi+nEUYx6JlQkbsfjTImn3xwI554dTe4c82IhcxTYpQ5zsUFV5HzrSI3CGvj+Sz++2AenWfx3w0RIvc9IQT/ncn4YvkcLF15Lq6+dzDe+mI65i2MV6vfFrnRBbpWnTc/Hlc8OkSkg/k7xm8nKHtih/rho8XTcel1CSp6CEGhpsFJFNeQ8SHwC3RAv74+MFjcDHjY3Ft+F318EuKH+eL6R4bAQ9tAECFcXSuyTnSD9SClMrYTmT3vrn6I6mtmk3wUZSlDAo47LwqDJochYUQA7n9uJBb/OAfzruuDARNDENHPS/my83lmMWwGDyxyJYm4cHoU9AYD3IVAeni7oUOE9tyLBiF1523wDPBGUKgBLh4u8Av1hc7ZCW6eLhg5MQEDhoShx7/hVkLQR3aktM2Fs8IQH+6BThH4tRTUFoPOGnRDCAv2EpLNkMqOsLOzR7WQbWtY65Oe0j/vPDcNyTmi4aWxTS528JTLS0SxPPbEGBiCzJHCrEHXkcf+NQLDJ3yAmkJzMrEzgfac31amISjcGx/9ugC3vj4ZgyeGISDYAR4BZkVpDVvuAiV4wFnGAu9X7S99vfadIzi2NgvuNS3wjvfFur0l2J1Rhdj4MFH0zcqH2TvMzIi48km4++hRLNqtSghFjWg4Hrjn69qF6HEHhAqdq+7Khaf7QP8b4B1sJ/V0U8m8KvLqYSfzYcmayzFuXAxcfGzw/F2bcd8bm1UW5je+PNd8k4zD7vqf1SkuNCoXFpM0SG1jC9qFXenkyvrWdkXmWKc2GZNxvc3ukn9HdTQXsIbCRgyJfwGvX7ca5fViuEnPtNS1wtfNGVU1Tag1H9s4JSG2LoeTgy3CAl0RHerO8/Nw15lnm6uQn9oGqZNcfP0VfdR3fwTt7EVdtVEZHt56nfpJ1xAmm+yU/nTifJYxYZKLK5ms0s0Rs4b1RHFFt8M1fwKt/E1VwFO3bkTGjmxMmt8PefIcZhUnTtnWlsHP4AJv3rYRH648gqK8CumrDgRGequFDpaLLoEGMSLVbkCdCffdOBgRg81C0Xp1mGfqBg3tgV/X5qKs0iLXzH86Jaz7gm5ABEmgT5g3/GMC1G4HYV12zjXKGEYZ4uILf5LA0oDhv/l3zpkjR2tw7FiVIsPdzyqdBPm7RpiJflNC8PYLk7A7q1JkiDmQQkyAO/YfKMa1l67EZ28eQFlOEwqPG1FUUo244cGYel4MCivrUSnjbszEUAwcF6QSjfp6OqnQ2jyzyPnL3EgO8kA/L71qG1Uvtv2TW/Hc87uwcmUmNmwvgK/8vVwMX+ZDUu6qUim9GAI8O9TYxAh7NvAVkv7hw+PhZRCFYpkDfKb1h2S7QcbEHTesxto1WfCjG5SM4WaxSnokBCoyXVthFthcredZkFueHonQOC/klNQrVytneS/PJpka25CZW4fKmma8vzQFx9KrcSCpHDWWM0BaX2p6NHlXCa64/mc4u9hLPzqgtKwe/RP9cdM9ZldfuicxYAzP32nnACkTaTQySzp3CQkGGKBbJPvUkVlzTwNNDhiCbfDgfcNgrGqBl150jQwohtIeEeuHL1ek4fbrfsWe1cfx4wfHsOO3FMyc26trFcx6HBBefjRG9DDVtasFzrK8Riz74hBG9fXD+D6+aGwwh/41crfI2V7lCwoToyxhiNnF9iz+u/FHsu0s/gtgraCUfLEICEvi8y7N1CU35BfeY5FF6s9cAbKGEmFykfWzTwl5lhYn/HSwVoxEVznknQEig7iTQmjvYlE0Lnu6R1ORKsjDKcxV8S0P0Iwoa7gJn9UIMg/fceXcSQRvvbEJBn9P/PDdftz74hb1XU56iTIGqsvr0FBbjxohKEePFMPg4aSitHSvzx/BRep2MLkCR4/WwtNNh9gIA77/KRtfLzcf2rRGflG1cttqbulEsyjFOhO390+vTIgRl8XgnQcnIC3bzBwDeb0oE/8QD9XONMa6d2L4OF8cPHQDblqwDHsXZ1i+PT202+uFLH23LhuLfp0P11A7OFvtNJyqTfgdiZL2N7b/zlWZuP6Jtbjtpl9QKdpw3ccH8eBnc/DJL3PlOjEq5OIq0bYhvc3EjcSGiB4SKiTCDYMS/DChfzDaReF6uuqEsDpAJ8ZXWX0TvKV965qbUVlGS+fvAwkIM/26ejnJvLCBj2VUusjYfeyrySD37hNuwKTwUGzYX4DD+yy5QE4xDtkdPJzK7M19orzVuYnEGG8EuzmhqUWIl84eBvm4OzoiKMJ8uLhrvvwFcI6y/1K2HkdimB/eXnMIQ3v74utdVyPA1gFXzYiFUQhcfpY5nJEmDqz7VSsHW7dD/tUinUvXE9ZBZa0WAlNW16iie1U3NiM7q9vJ61OAYbRNNSRYYnyRSMqzGNGH/a53spN/t6NI14mgTjt4SyUYZpTRtnoFuGHBgqUoTed695+D8oLlr8lrx5wRn2GzGNIvv7oHiz/bjZ6BHtCL4UPwGo53JvHj6n1dnZSxFti2Pg83nLMMqzdkwkOIYt6uQvQ06FFjbFSLNU5c0RUDiYZXhYlns1wwZKp5BVsTVRoUgeu0RW1xJR54/YgqW5U0VWEhUFQkBmoxUF4OlMiYy8xqRl4+D8t3IC8PSE1rVZ+Dh+vR0mYDoxiNxUXm3Rutf4g3Pj6MuDGfY+zFKzF5wY8YNOs7xI75EtOv+BnTFq7CxEt/xNX3bcKki7/DeTf8jCFzfsD4S3/oCot6OtSImNFI7Ni5UWpXOzOnBpW1TWIwdmJUrC8cRW4tXZyCVYuPQOdoj5hog3KZ9A3wQNLecqz/ifknavHRJ8dQcLhSuWBx8cBRSCpXyenORjBgB5GbYsRDt69Xbo2PPjoCCQN84S+yuL6yCX4i7/R6hq1lAkNzWPIAmTtM2+fc0Im6wnpEicw9sicH29fmyXsbUSFtXHRcxuexWqxbmoFH79qISy74DpViLI2N8UOjGBHM9zNsUAACY8xhgL199CiT/nHQ5rTIstfePEeNxYOZFUoHBcg1xoZWZBSYz4DdcXlvBPjqMWNmPDwtXJvziq5LjDr33jN7cOPd6zEq1AvOBkdklxkR6KrHI89NVDtmDOhF9zWOF8pObTeYPwvzW5CVZ1TGnwbu5PH8DBe9rMHxrBn61rp63Llx6BXoLuPNhFAvZ5hk3DaIlZoQ6YmiQhMeemI7Xn19L/olBKhgAF3juJs+4T8NogsCQ+zgqAcO7M7Fzn2l2L6nCKnZtRgQ4wWTyDaG5+aul6eroxiiDagSUXMmc/cs/m9D0yVn8b8MKhquQpGUnQpMAkXFQ6VnOrFjfBL4fa0oRG51ciVLbeVa/kZo8oWvqBTCway7rfLe7q/kPdq1DLlXVibPFSLArKYalI/tKe7VwHdTcfId1iv6XKFRdZDvNcVPsLwst7WSsyao3Lrl+7k6x2dwRY6/W0O7VlsJ5MO5u8E2oYDk+9hG3e+zBv3tb7txGPx8XXBo7TVYv/hCvPLcdEQEu4L5JRjpw8ffDXt/uRJrv7sY239cgPtvGQyTKJemFlIvM07XLt2hd3JGdkkjvH11Qk6alLIN8rFYXVbgCqCCTTv0jjaK2Lb9UUUsGHlrHzx71xghK+XocLZFuyih4iwmCxCwnU4hAdRYK6vBvff9ir1fpVu+PQHruvH2PYvSMSD2Nbzz+lQ4CS/u/sgTavAE+B2VJ39Kdyo0Zptw3qhoREd4445rB2D+c2NUYjbhcbhXSIC9DDgeJg2JNls3Wpt4xerx0+6rcdlTY+DsbI8SMdZ2ZZTBWN6iEhG62kq/tYoBI9dXHDCHPj3T/vkzkCRfM+NL/LAmGbl1Riy43ez60yzza/v3aSoaWItMhqzKOrSLIZS///enubX6t1TL3KgR0ip10AkboGtLXqUJDUIwIpyd0GFsw/EKE45VVMA70srC+xvAcr76xkEIP8TWA7djzgMjULi/CHd9PhuTnxqCJZsWotcwcwQ9DZbmPxlCIvQyAsrFSm5raIezzBeGD7aXcacXcq4itMl3EWLgEKfrB64ms10YbtnX30sFT2A2dCaiMwoJZF4V5l1wsrGFqb0V9Z1t4GJ/cVUjhl2dgEWfX6CShN4x9QesevGA+ZnyoRzoDq4eU6Y8e+Ey9I/zwsrsGzB6QCBefnEzfKPcUJJSitWfyjyQaw4sz8L80V+g4FAZ8oVEXXvOYjx01Y9CWksRLXLBRthmkBiPOhmnrbZSb/l3azPP8NigSSaGk7SvXkiwa4TZqNFEFUFZZZKx7uRhByeDAcuXJWHk+esx/eLf0GvoZ5h87VokXrACs+atwYT5q8UoWI2Bk7/Eudf/hgHTlmD2dWuw4IFNuOrRLUo2t7Y0o6bWEr7ICln5dSg5Xojj6WUqUWDGkVyMGBKMwweLkHy0GKnHSvDD8mNwcjaz1eLCWrSIXGIb/REYtIT6REP/6WH44L2ZiOvlj+yqZmw4Wqr6r1eYB/bsKRQ5+xMevPYX/PTufqTvyEGbXQfc/PVIl/K5S/uFB7uJMe4InTyYu7dFYlAxx0xHQ5syPglvafOwcA80yvNXfHAUX316FEeOi3xzc0CDjJd2xpJu64StXK4TxdAkSsUkZai3EWNW5OE9963HS8/txEtPbMMdV67E1Rcswc2X/4C7b/oVzzy3Aym7SxDgpoNHkAtymGNIjEMnKc8dd45R7+eOvt4gMnBzGiryRUkJOM5chZR/suICjIn1R0pGNVrr21TodUYlLJRO/npFOhYvT0PSsWLUCtnOO1yLXz9OxiM3rMH1l/2AfTuL0FsM6cb6VjH8a1VI75cWnwu9JakfE/xx/tF1mtDmEY2JLz7ah+3bCxAU4IIqsZaZLqqhpVPKpEdpiliJ2sUCymrrHTgNxqo2RAz2U7tGpcZmlQyStl9NbavoJ2f07+mNCUND8O6bO5F9uEqNYxrYfKDV47t0AXuLmeAPHCjFPbcMRKfoUr2LDg3tYlxKXzWLbPPgdqEI6RohQk88/JvIS6t6WX6exX8Xzh5C/weAk+utT49gvQiNPQfLsH1vCQb0DugKd0dj4bHXd2L52kz8uiUHKemVGMf4/1ZYt7EAbyw6jJ82ZGPbviLsP1yKNZvzRYF3ICrSA/Q+IaHnz737KnDPC1uRW1ArgjADiVEBMBhEknYDy/XpkhSsXJ8lzyzAirXHMXVMOKqkPHc+tRnFxfV46aMjGNo7BJ6edup6jZRs2V6M+17agYzsKnzyXQp6R/rCV0j2j6uz8fjbe3EsrRx7D5dhYO9AdQjyq2VpeP3zI9i6twgj+ocpFy6Wlc8rEQH9zDu78P0vmTiWWomNO4qwaWe+aq8+PUPUYUnrd2vIy2vF/S9ulzLwnkL8ujlP1SE5rRJxkYFqB6I7lvyYha1CLC6YGonpk4Lh7e2Iwf38MGl0CBqFUK1esR/nTE/A1Zf0REiwixBkJ/i4u+GuO77FcCHPo4YEqud0L8vpsHxNoejHDqlzAA6lVYjB1wlvN0fEx5ojj2nPqa7qQECgDhnH67HjSKXa0g8NdMaIgWZXnD9C+HB/xIcY8NWSoyrKyG13j0TW/lKsfzcJfc4xH+TUkLW9FJdf9B2CZfC5+7ni/eVHMcjdHcEDfJUSUQqLF1oVzlTfLmPIB8PPjTTvMJ2qM/4AvHTndzk4uqUQ9y46B/HxBkTFBUIv9e0QwsaNm9UyTqvK65UP9/B4PwT38el6hXBebPrsCB66+VfklpowZUIULr44AUkFdSoiDc+HmISR8brU5CpERfvAEOL6O3eB/wQ80D7lnARMGxsCL0cdDqdWYdCoKOSnluDmK39EZ04DXvh8L0IT/PDVj5cgIMxdDG0buHlZJre0Fcc5UVvRhiWf7IejlLOg2AhfUdDGqiZUVTficHktGnW2uHleopDjMMSPj1T+2n8Zlr6yk3qs/fQYjqXnY955CfANckXl8VqE9zWoFVyG+tR2D6V4p+3ezd+ko6K2Eb1ihYTLaDmQXYYwbzfUiuHhIOSCwbuZx+Oq20eJsWq9Rnsy2CZ0A2UkvCYj8P3nB+Bsbwtnd2FcIsgY3YdzoEmMOw8hlvbyt3oxNkN7eOGqB4YgNM4AjwA9eng449I7VuLKa0ahOKVKyqRHytEypC07Dp94f7WT8dWTu4SA7sC+5DzcfM0g+CX4w11qOXlEBKYu7Au7xg6EyHeuPvZ4/pFt2LXvOELCDUgcHoGvXtwKZ09nRPXyhbGmGdXV9ZgwOwZZyZWoyjciwN0Z9W3tiqC5iqVTKH+fd2EvDJgQ8ru6KxcZGeuV5W3Ye7QGcQm+MMlgqCg3od3JFpfOilYuYTMnhiKutwGevk6IknkX0cMN/gHuuPCcHjI2AjBjZDAyc4yYMzkaCy7qofrPekqa6lqxak2m9LEXqsu4GGGD6xf2l7GsQ6rIZXcvZxWy21RtRINY/9EyF4fJc6dPCOtaaT8VGGGxa/HHAq9gPUZO7oHJk2MQF+aKouIG5BUaUVJaDzuRdamFNTJnKrFLiKljpw1MtS3KqOSh6f3pFcinu5P0c4uDDeJlzi+cn4DMNLaNN+IG+Sv3X+6k/Pgbd4074eTqACcXe7XjoRfSXN/apiKu0W2PbnDc3baT7328RLZIg4T5uyi3PVe5L1gIu06Mf/7u7u6IaDGUfHzoysWw8zYyxmxUSGm9hyNmXxSnAgfQKKMc8ff3wRdfH8TwEUFd85nn9QbPiBA57YKjh8qRLmPCrdVGRW2jYRro7YyMtCosX5qEFWKM7N5fLH3TAk8x1Gvrm9WZNjsPHWbOiMSCawfDxSBG9+/VtEJTrciMY1VY8vZBrN2YjQhlfLSiWQYVF22cHG1QLnIkPasapWLgVVQ0wtfPYHHXkpaTemhuXByHrq62CAnyxqG9+SpPkMHFAW3Sho52NqgzNSs3UJ7r+u1QAQzSHhERQWJk2ZhlktRfG2sE5QUfbapsxbLvU+Eqc9fDSQxEmS9pUh5mamdkOBuxYBhogHczR42ftLezJ5P72qm21vBvqpez+AfjrAHyDwAPf7795TG1MlVQ2oC07BrMHNdTEWuiuLgRn/2QbPYllfnJmOZzJkd2KQMaHw+/sRfeBid4uOlQTtJS2wxTQxt+FtLNFaD+iULYZNZyF+Cz71OQW2xS9+7YV4yRA/0QES6avhuYLOhIcgVKKxuVe9HuQ6W46sJ4lJc14qUP98HF1VFIha0Ii0YMSPTrInR8x0/rhVCmV4lw0qm8FsOFxPMd67YXIjmzWhlD9IXNza9VhgwPqzK++54j5bh4elyXAcKIMDc/sQ75Ul4qiJwikwplyMNqZVLP735Jw7jBkfBwP1kzFhd14s7nNqp2YCz0koomFcrUVQTpwZRKbN6dj9EDI35nhLz7VRJ2/7IXF140QOrkq97PHRv2xVdCgpkUbcb0XiqBITcg2AepGVVY9PUBjBADpLth+GfYvKdcRQga3Nsfm/eVoFQUQ3y0AbHRrqgTpcJdsfy8DqzZmacyhW85UCbKwk61FzOpM7rWH8JCcCN6+2B8vzC8+dVe/OupSdizPx83PPQNBgYFI0r6n2BW3nmTF4sysFf96iAaKVTvhI9/PIpAvR7xgy0r4FYagL/6hLkgnqvjomXU15a/mVXJmcEzzBM+oa5wD3JBcJQ7HLx1SiHS3YblT4zyxsofUmHrYAfHdjuMnG2OcMR3cGfj2Tu3oo1jvqkZl1/TFwNmxKN3gDO+/zFVkQ9/fze0y08jx4MYkoPH9VAE9++A3kMITYiH8k3cujIbbz21EQ6mDhh0OqxNLUKEpws8mzthI+N22Pk9Ye/BRIWWm60aiMm/9q3NFeXeAb1O+lgqrpcxFhjiiSefm4Bbn5yAgBgvHJZ5OGpmqOWufx9a93HFknO2Wsb3daO+xKyx4Xjs03Px0K2/Ycu3GWiSht3wUyaGjujRtdJKWBX5d/j1i2R5XhOKG1tRIfPT19VJ5l+rIn+0Xp2FoTITemGJEWOmR/zhs9jvRLmQ1R++PKwinLXIgOhUS/E2cJWxwHDEbXThEFJZJIbPpRclIG5EoKojX2mI88SVlw4XY9YWxcnV2L86E70HhWL2hYugb7LDzp8z0GFwwF0Pj8GFtw5DYLQv3r38Z7z/5X40CyFOEjm2N6UczYUmmLJN+HlVGmYM6oFrH50AU1WjIs5vLzkPw8eEYMkXR+ErTOmcBb3xyeKjcBe5ywPTNcLuGPmK7jvtTo545tOZTKf0O3C8sz8Kc5uw5NtjGDgsGJXVLcoNzDXUBeMiDXAT+TVQZHlbbRt8xRhjnovisibEiGztF+sl8rMYA+J9kC26JMTPBcMG+aqDvNbtvH1vMZqkQxme+4UHRosh6IqfNuQiQ8ggc9V0Sr0fvHMERo0Ug0Y+NTJuubvLbN7aoWC2b/e+O+W/5ULKSFcxNiN6e2PclGhMnNJTGU1jxoepee3u4gRTY7sYpm2oFrJbLeSzXrr4unm91HmHCy/qgxliFI+f0gMhIhuYvG7EpJ5ixJsLk5VUgQ+/Pqp2mnxF39RUN8NYJyRZDEfufBTI+CGJdpPxkiOGfQWDc9S3IruwDiVCyrnowwhRJeX1qo9MUt+WpnYV0CCn1CRj1h56qYxQZBUAok7Gn4d8EdrDVxF41tFJ9EOAt7sYcY5dcqVZ9Ket9HN0vDcmi06LEtmWK/qdbnj58tw6MbaKKuqViyKj9DESlI+XHvZuDgiP8MB9/xqFafMSkTg0UIxNO2XsaEZCdzx4+3o89PRGQMbFABknpWJAOurtYBDOwPlBF8geYvA0SDvsPlCCDVvzMCjCDYExBtWn1s+lNwJhqmtDgPTblv0lyiAIEWOstFbGWog7UvJrUGWUsennhpKieqyU8fqzfJqKGtBHDOCurQ8Bx0G9Ub5qtkF7iQlHxOAslHvspW+4I+8mBmAx3fREKDqK8dgqDUpDcffRcqxenoK92wsQHyNt7SI6QdpWjb3ug80C/o0cSeMiZ/HPxlkD5B8AEv19R0uVX6uXCFD+HD80XIVGJOiutHV/IfxEAPAwGX1LZ00KV5Nw2Y9Z+OD7NCSIIGFiulJRijQ8mPPA38cZcRGeWL+7CC0i4GmEcDXscFIl0o7XYOzgQMTI33uGeyI05PfbARSg+6VcDHcZJuS/Vp574YxI1NS0Yc+xMkSHuavn7xFBMWFYDwjfUuA7srLrkJZbh549PJQCmz4mHAEBehWa75AIIIYk9PVywt5jFcgqMOKRW4egSEjJ+u35uOL8REX4q6uB6x9dp+obE+4uhlmtWiGhkGH0qD49vZRwW7wqFdPHxnTFqc/NbcH8e1bDT54fFequsosTeWLE1Esd+sV5I1cMma1786XcEcrYUUJNPqkZNdi1Ow+9+oZioghSGgGtbW3wEJL50TepyEguxNQpcWqng+3Pz4o12fh19VEsXDAY/SyHg88UGUJqfhFlwBXi4/kmUYJNGN0/AAeOVuOGRzZj15EqfPvLcVGcDWI4VcAo5NlN7yjkrhFD+3ihf2+D5UmnAStlgSHCFVdeNgouvmKQxPqjYa8Rn61IxnkXD4aztLexqA3LPt0PD19nEeA2IGF2FFLs5eWCZSuTEBfgifA+Uj+rZ2q/sh20NrRG9393h3YPx05ji5BKTwezb7P8oWhnFSrEOD34azZCor1RImNlf0Yp7r51KAISvNS9BO9vz6/Hks2peOSukfh8aRpeeGY9agqaMCZO6imkgoqTK+jMQv/CJ+cqV7G/A9wVYjk45v9183oczSzDpRcn4rrnxuOHFSkoSy9FTKAXhg4Mgk+sAVGD/CD23SlB4tLTU4/vfk6Djtuf8tCajja4e+vhJ0Ri8RdH8NFru5GSUqWiPJ3KdeJMYN0n7DcGeXr4odWID/LB5Gt7oX+8Lz78bD/Gx/vjlY+2w7/DAb3HhVju+GP89mUK8iuMYoiHwlaM58N5FQgWA6y9k1F4zG5wjPfv5u2KqXOjLXf9MVqb7LFpRao6A9QorW0j8ojhfEnuG8R4dxCZyAOsx8uNmH9hIoJkbLCOJCHkVTQQ+V5/IVyhiULmQuxx3R2jMXhaKEp3FcNGxsfoeVHwMNjDzt0OA2bGompHMY4ll6JcZEaeGB/H9hVjzabj8Bb5fCCzXAzZJky9NAZzFyagXOTXDdesVtmpm6RMDL6Rsr0YdWKI8QxSs5S5U+qeXmvCdyvmwyP4FNaHBTSa0tJNOJjVBDt9pwpXGibEsczUqIzxKvqmddqqKFeH80wyPxrhJaSXq/hB/s7qPIJejJTFv+agQYjYpbNO7je5Gz+tz1WHoR+/eRCmTQrF9PHhuPaSXjhnVCRef3MjBo2IwnvPjMZIkXFjhPxmHK/F10sO4f7bhnQterF9zwRFaQ0oE9nl5e+kVtq5k+ZssENMojfC470QOyBA7ZDMvSQO50zvhQsuSsTCaxIx9+JeSBwbIMRbB72nrTo/QLLPXbjwSH94B9l3LXCERnnivImxqBCZnpJvhIu0xYA4P9iIcVopBtXMceHqfN2BnBrcfU0/McoC4Ssy7sr5vTFmeLA6WzVlXBgCA10xQnRieIiHlNMBU8eE4eZbhsIoRsqm/cWwFZbe5mSLr766ALGJvubwshxglsYw+DiqBSPNc4EygYXkTwb4CJc6j5sdjelz4zFyeJAKzdtTyq7z1MFR5N6882Mxd34fzLywNybNioRnoJPKccJEuuz27oE8rBHk6ypGV6sy3g4zApcYl2UVjSqYBPlASUWDWrhjJEuDs6OKKhcf5IYY6V8NHBusijpTIvViNLxw0ZWTJ8Ri5a8Z2JdRIXpCh+SiOgwVHRUS7I7y8hZki+HGRbTq2gZsOlCMyxcOVPXtjltu/RWrt+dKmVpRJAYSgw5AjMQGE/MctSujr1l4Skt9G1rESOuQecld642H8+Dv6YzE/oyEKA+SQqr1DEu7E1rZ+TlrfPzfgU1nZwr77iz+F8EdkFse2yyWe6cyPriy/94Tk5X/O5GT04ybn9yoVrvKKhvVTyoIEu3L7vtVyLmHckHggb07LkuEh7tebUF/8N1RIbV1iBQSvutQKZa9PUeMACFKz+3G4fQq3HRRLyRlVWHC0FAMGXSCOGuTmSshdz+9Ta0OeYiSy8qrFYIxE/l5Lbjygd+U0dPU3I7cQiPefmQcevY0GzEUDl98l4Zvfz2uDJR9YqB8/PQExMa6YuXqbLzxVRLuvqIPdh8tw7A+fpg2MUyd7+CnorIWCQnmQ9J8xucrMjCsrx+yRLEM7+eLcYNDpK52KnfGm18dg5+3E/JE8cwYG4YrL45XwvPFdw9h64FSxEd6IFvIw3hRKkP7MCKMI/KLarFoZTo83R2RkVOL26W9Zkw54YZ037O78NabWzD7goH49u2JaieFoUWDgm3x2Cv78PRD3+Pm+2fhjcdGmhWM4PFX9+GpR1fikSfn4NE7BnV9fybgodLj0q5vfpWshC0jljAcr4+HA4oZD1+ucXN2EsXWgfrWFhUxpL6OYUlb8MRtiRg19MzPAmgKm2cLlr6+H9t+zkKKKJX3llyAqOF+KlnYtKHvI8wgBgh9p8X4aJB3MnwtNdL+46X45puLkDDevMujjRNGY/mr4RJr8tqQuy8XvSZEYdWH+2BMNeKF1Yfhwkhj0ql2wiDpslBTWo9vtl0DZ/MRAgXWq7kK+PCB9Sipb4KpSJStkEK9wQk6GbdFJXXKncFdDLej5TV47e3pGDEjwnzz34g3b9uMhuN10Ic6Y/2BIvT198DA0YF45eNDeOaekThUYsI1twwRAiZtJterJpNG5FmWZhn7d1y4AqW5VfAW8mAn7c2s0hzPRhkYdSYhpMJAQ6QvjtQ34N2VFyLRkjj0L0HrRMHzN2zEkEgD6t2lLq/vVaFLHYQszJjTC9e/PFo0u/m6P8LdU35ASk4lHnt0FNIPVODrNemI8nZDtYxXEgNXqcPRomq8+cp0DDw/0vr1p0V9DXDD1K/RKWSyQ/rTRuYC+5P+8bZimLnIA+x0tsgsrMVdNw/HnHv6W+40g+NDK7o1ccnZX4Vzx72HZ9+ejekLE7Hu7ST0mRABv17OyD1Whbkzv0ZPHw/lAuTiYAcbkc00yvNNDfhh2/Vw9bbBa9euFzl3DPEGd+lXJ+RKP91y1xCs/yIFeQU10Pk4wVE6+2hZLT58S+o8K6KrPKw70b3+r3+chadf24/Wtnp46fVw7xBjq6MDCXE+OFxahwhHZ2ySudjCreYOMeZ8DbCXsrnL+3uIzCstaUDS1gz0GZmALYvHK9co63fc/sR2vP3CauzdcbdKqkpX1cAgB5HrTWIQvCjln6ySqnKHl+PvolvWY+XSfTKn7lfkunt5/7APpbKFha3wl+d3d8/6MyjjXv6n3cf3qF07fiwdKhwVMgTU+9uF/NMoJ1nnIoZaCTdfpn5JS65FbC9zmMU/KjPvp2GugWdzOGErS1vUgXD3P1i8oJGlFlDkfdZEWJWlqzAnIN2n3kfDhf3ExUjKA70QeG2ccMwS2vO0fuleB0bDapOyZopevfuRLXjlnuGIFgOruqQRh3florikHqVlMjaOV6tFvbtuHICIoUFq4YPP+yPQDbI0zwj/UDd1PcMS0y2qpqJdZKydavtje8VA93dVEaysy6b93mKSsZBVA99QT5UE8eiOLNSVNin95yGGfa7IdneZ30Gi01PSq1XiUhsnG/Ts5SNGfQxcRdX92aJL9zY5i382/qQ7z+J/ApzQNCBIMilsaIhQKGng7yqJlYDEOTTATPQdLUstvLekvAHR4W4YPtQPveLdlDFw5XnxylXJ28NR7tOhssocgYPwkn//sC4bG3YVwdXFyr9CoE1groL4e+vVtjRdsAgKDr0QOVO9kAEpJwUGXYYCA0/soFBQMpoFQwF6uDqoiDUkVASTQtFVbFDfMIT4uyAi1OxjztjlNI56W4wPgi5nPATHe4pEOM0SIdSvr5e6Zuhgf3UwnKvbPvK87QdLulbnKmqa4CV1NgpBMZpaMHdaAgYO8EZ8nBsmjA1Rq7FsR0au2nusTAl/DQzv2FRWpCKGEDoRgC4u9FwXQ+POQdi55S48cfsJ44NIFUOmo6lB9d+plMwfgX378ueHlDuauwhcV2d7ZYSU1bSoXAo6IYF8LsOX0vhwEiLu6iI/nWwRFfbvHURm0VTbyv8GjgzH0YJa1IkhV10j2kS+cxM+O6pnABylj2mkdIgBQh/22pY2NMrwO39YFK66/AdUZlMjnxgnf8n4oJYVJO/Kwsyrv8X1oxdh0RdHcYCGaLQvhgd7wUvGToBoyJraJgQFeHQZH9oUYb10QurPv7wPdmzKRnF1Azq9dCpXQE6lSQwPB/gzIZewAIZu7T/CbHxoiv3vQs9BftidUoLs/WUoLTXi0nuHYPwl/cWQPh8xEyNxw91ifMg4z00xdUVyYyOyHRlk4UhSscry3dzegRphGVWt7ShsaFax+MPDDfCQOeYU4oq5s2MRJ0r5P4FW5RoxfPOEgGudKBwbd780HvkFJrz1wm4kuDijf38/6HydMYtJFKWRZVicEtbNyLHbIqzRZGxGjhhcV0yNhkFkQX2DeZJxx0InA8Yn0OzyqY2hPwIJYI2pWZ370MkEa1dyUowCmR/MBsEIYcykzEPGvj50QhdYFcp6SmokjtGrbrhuNVyCvLH4k2PY+FUKHnpqA75+djtKjzfijguWw1+nw6zz4zBgchiKqkxwq2uDXuRZZJwfjqxNxfn9F4kMTcHwnoGwcbVHVW0jPG3sMGRkBKrEOHARUsWcESUV9Vj0htn4ILTysCinqr+Prx7V+YUYMCIcezZfjM/fHoubpodjaJgTxsS4wVhaic/emoDPv5mFl16cghcfHYkPXhiHay6JQ4BBB1+Ra3Y29kjdnYe1G/NUABHltWZBRLAbbHVOojPMbrgE5XpltQmdbW1qp5ggKSVxTsuqEmPr9FHXTteHqgukssGhJ4wPLrIQfK76af5xSvAW3sfn8MP3cCfLWsZSLfJ7PofuOYzkpJ2TUNdpH0FPi/FBnK7MhLXxwfcycpSDDKuACLPxYTW0fgfu5NIQsDY+iAYZb7VlZgPBGtzdoDueyuYu93CXh8aH+pt8qB/4LOvnacZCt1eoenOHKUE4wLffXoCEicHQUa/G6DF5QRyuuHcg7n9pND7/bjbe/mwmeo0LUl4D1saHlq9DgzbnneQ54QlucHKXPpB7mKuJQswv3A5u3sInRHePmRX5O+OD0H53dJWx18dTGRIeIsNHzYnC9OsScMvTI3CZlO3hl8fglseH4byb++GhN8fjpudG4MbHhmPivBilmzTjg2OH7XIqdG+Ts/hnw9KlZ/G/CQo8EnWlvEVBk3hbw0uUyu2X9sb91wzGIzcOw5yJZtcFD4MNfv54NuZPj8Yr94/BXVcO6RLsRGmFSRkJpVVNqKlrhoe72UjgjghduWhckKS7uVp8l7qBz2oWEsTQh7zWwcFOESUKLVcXR1Xe0ABnFaf9WHJZF6HjfXwv/ZUbxAAigW63RC1htCgaBavWpyAzT4i75SZNcFg/o6CsXhk+vMbLUyfPoX8uSY55pShNiH+RGF7cMeLZCX5PNIrhw/tZRxowDQ1NKhIX/04Bezy3FsmZNSgQgsTdHWuFc+W8vnj/82vxwTPj1b+9RFh6Wla8qNCGioDld9Z4/8mJeOSFS3D31UPUv08jG0+JoCAR3P39RQnYqq3yVpGsJKA8r8J2c3S0EYLVKiTOATZSqVppOxqEPcNc4G85kvFH6BoOmiYRsI0jh/jgu1ULRLC7o8fAcHVdQz1wIKsCJfXN8PHUo0X6rloMIZ67sJU27dvPBz4uetyzYIVa8fpbYJFATC4Y6MGjv7Z46ctZeOLTc5GZVoS65hYEioHpIkZvvZDQMdN6mG8QqG6TurC9qaBfemo7DM56VV4H+bJQtD3j1zuJAcIINtwVNIi1X1toTmpgrdT/DgyfGI9zFybgzq+nY0fOTQiIDUBucSV2bs3Bmmd34OaRX2LTl0moqTSqHQ+CxJ/g2Ir194R/kBsaOFfEaP/Xv4bh01WXYNC4MISFiOYX8sLMxFPn9ETnySLijKFVOXNvNs67iOFFm5CTVIs7zv8Jh7fmYuEro1TCtmIxfAKFTXk5O2LnWnNYaAuH/B2sm5FGMpM/OjjaK1/31344inwh4M0yd50sKwRs9yq6X5whuNtHl0BXYUqMqEUw1LKtyAYaJM5iiDB5Y6mxXgxMy4g/Td/yr3xCh7SlTWsnwkT2ucuXt9/yIy6ZFY++54Rg7pRF8HB0QHV9E/qODsPV1w2BjYx/GoceYW7w6LDBvfesQbDUJzjEExmMnepiDzv5N2WVXw9nhEd5oqxOjPvaFoyLCUTshBM7bl1z0hryZZuF+Pn5uMDF1wcfPzZBjAkZF70DVPbqnXvy0V5qQoBjJ5zzqjEz2g+3XBiJK+aGYNZYH9yzMBqfPzMEv3w6FpPn9BWyqMeUCWFKfmmLMwTldUdzI46kV6p/V9eI4SHv7xHmAzsnvQoZq4FktKzECFNFtdrpJCxDVu2c8PxhSqoRmZmN6t88L2eNilIgO6sJBXltyMpqhFGIOMHxznbIzWhUO/m8f+/+Cvy2oUA9c8vWYiQn1YnReWKenwrURwW5rTiwrwL791Zgz+4y9fvhw9VISzMhP6dFJXwltCHB6ZWaYkS+3JeebFT3rJP3rl1fgE2bi5CRUS/y13ztqYYRv6NRzDLvlHsPHa3G9t2l2H+gEllSn6NHK9S7RXV2wUX6kRGsmHNLA3f2Nm8rxvrNhUhmefLbcOxYjXoGy52RakJOTpOKfkm9dzqwaRio5fCRahWwhuXiqyt5htBShnpGmLT8TiNNC2BRXAhskLZetS5PlT9PdGNaUoU6+0hwzjOK5IZNhVizNl/V94dVDORiuUBgNbS6wMiZBcebkcL2PVCBNRsKle5l47HfGcVyw/Is7NpbrvLNHNhfKeNM6lHYrq7TZDNDzrNuBw5VSVu0yljhp7nLAOGP9PR6/Pxbnho/rPtxkWlsh7P45+OsC9Y/AOyAe57ehYrqRmV8VBtb8O7jE7uILsPZvvLJHlEitsguMCoy/sZjI9TK1s/rM9A33h/vLjmCGy9OVLsDJJicwF99n46vVmUqF6ZNe4rx1cvTERJip1ybaDxwlf+LlRn48KlJ6NHj5F0QgvHun3htjzovER7kipVrs7H3x4vUSsv829eq1fo3HxkPNxGudEO6++pB8LCQdSqR5z85hAG9fHA0oxofPTVFvfvDr1LEYGjE9oOlikh/9cp0BAfbieBrga+fI4Q/dmH7rlK8/NlhFcWEB1qvmxePOiE1iXEBCAnVYffeUjAxlTqjEmxATE8XpRxYv7U7i5Txwt2hmy/pjdTjVZgyNlq1KQU+jRMaVr1iAhAaxuOFZnA3hKtuFKBcGWLdqLAo8HgNV2HMxo35eoa7ZHvzHIm2yvfv4mhSI+57eS9cXZ3Q3MH8HrbqnUSzkC/6fDsJyWqju4UQ8aLSRty5IA4zpv65BULOYM1VOda0uhJcCeZBSUaTaRQldee8FfAQkptTIIPLywk6uaGtpQNebo5IK67GmEFh+Hl/AS6d0BO3vjfO8pS/AEuBLh+1BLffNABLVmZh5sWx8JZ+u/G6VYiP80NtZSN0YvDmC+latOFyhMaKAW2++6T6HBIlesc1PyPcjxHEOhBscFaHZ4tMTWiVRnCUvm2TudV3aBge+WKy5a6/FyZRfGnr01BV1oRHntwKR5tO6Tcx4uX9TjJf4vwMcJXx/NhbM+EVJERQ7mFd2kUhv3PlL1iWlIcIYSmhEV4YPCEchek1OJRagWqZ98zofKy6Fj9vvhae4ebdz38H1m1VIgp94rTPYC/M0xsOaBCDYWPaLcoN5I3bNgrJSEOwryvs65pxxFSPH5ZcgsjRVn5vp8Hjc1bhYGYZrru2P7bvKML+oyWI8HaFj7uTiuBE95ncmnrcf99oTLs2wXLXHyPtYCXuuPgHMYgc0KLngWBbGNvaYSsTj6Gx68W4pPtRQZkJt94yFDNv+/Ms6A1C6q6a/DXsW5vh4u+CirIGhMR64Zpr++DjF/ahoMIkstgBL707BwGD3ZC8uwg3X/eLMj7cxTix93BEk8gihtV1tLcROdQKk9TN3tcZ36y/CN88vRtffHIQocGeyC6sxXd7r4e7j7mvraH1/4EV2Vj8UyZefH8yIsf9gPyDx1FfdY/Me/Mc5Qr863dswpzZUXj7jb04kloqyrsDnU6OiI/ygZOPk5T1HNjJdSSaPcYsQ1laMY5uvRLx8S7mA8yWl1M2T5vzEdavvgFjRwUqo4H9TnlH4skdeeZGooxjSO6BM75BWXEtio9c37VaTrfhuczXI7Lc39cFzSKHy+X3c8aE4cFbhnS5au0VOX/r09tEVzhAJwVolvn429ezVb3yClrx0ju78Mjto7H3WB7ufWmXMrS17NiV5Q249vJEXCfygAYBjSTKXp4D4FimuN2+uwTXPbEFAdKHzHXR0dTRtaDEszDHs2vw4r3DMH1yuPlLweEjVVj2WyZuWjAE67el4am396FXrI86I0HUN7birisTMW9WtKo/XaJYGWnqrv77bkUGHnl3HxJ6eKO8ugmOTrZSHhsxdtrV+YsqGRvP3zMUI4f6W+44AYp2lp1E/pG39iCsB12SOpQBS73Edm9uMFt71GFN8jeDpxMWPTcJLlJ3bQ5b44q7NyoX6SCRLXS1olKqqW3Gl89MRN/BJ3ZLrXUXSfoVYkiXSL/5BehRU8mgEToZAw2YND4Mj909SF23Xsj9Hc9th8FLJ6rIFgF+LkhLrcKsceF45pFhJ8kVIjnDhAvuXG02ZBvEWHbXoVbkrr9Bj6/emKT6vlr062tPbcSWmkZ0tnYoD49GnleplzHxr+EYOjhI8Qy6tH34zVEsXZWlzo02SLtMGBGEJy1lo/F70e2/ICjAVbll8iwJFyvqhVt889oMhIZaBuxZ/COhzaez+F8EBSvh6GCnVsH5b27lUlgQJaVGlTU1PbdWuRrw3AVRJgI6r8Qkk84cEWrdzlwlDGh8EDQy1KSUe+iyYDSZl9h8RBAcTK1Ezx5emDAsSE3a08Hd1QGFpfUY3tcfX78yWZFtrihxZ4Pl+3L5MWRmmFczP/nuiPpJkDDz7zwYT/cLZgAmcouNOG9SNN4Rw6XW2KwINovLVbjd+4pQWqouU3ASUsRDnERpZYMoiUBMnxKOsDCdIvsjh/lj4thgEZYhyuVME4I8r0LQ+KCLVnCQFy4+L7rLOOI940cHYdrEUHnWCeODuP+5nQgf8hnGzV+CERcswcT5P2LE+d9jzEU/YLR8xl20HCPmLsWoeT9g4qUrMXj2t5gw/wf4xb+Ltz87ZnnKv4eEXnpE93CV/mlSpIdZnukC1cqdD3cHXDYrUimijnY75f/r5mqHsSPOYPtD0F38WteV0ImBpWWyJwm5+pJeMLqLAdTWgZaKFnXQl0bekbwq+Hi6Ij29Ej0cHfHbnlxU5ggLITjoBKcfRX8AS4EeeG4s/KIN0MvgX/rCXrz6yDYEB3qgXpSor4ce7bVtcPfzQIAQFK0OmlGooY8ozaAoX5QIwXUSpsRkaA5CTDlWnRs6YC9j0MfbCZv25SL3oBhY/w+Qc7QQ5y/8Bk++uh1DIn3UQc3zzk/AondnCwHT4drbBuE2UbCmAvNSsCaA0zbnIK20Fj183AEhAYeyq/DG6zvw7epkFNfWw89fh8LmJsQHC9kMcNCa/N+CdVuliTHXO8AHLz09FTpvd8waGaXyahRkmTBrdgw89DrYyTjkodMwLzc00xI9A9SKYdBKlygZwNyMaBAG4SaErPfQADSK8ODuCpOO1aVWW+74c/iHecNLjMk2IRZ0q2sWA9mXeUFkjDbKv53FIHCQluQOhZb9+c/QKfJVZ9+JapGRTvb2uGxePLKyqvHo/Zvl+W3QyfihzHzukTXY+10a0tcXIlQMwygxyjzd7WHX1KpcwByEWJeLfGsXclQthmY0XZs2luHIkXJ0Otop99YKMeCq8iq6+tq6JWvy29EkRPDrXzKx4IoE2MqEfeimvlj+7cUyhs3XMLs2jYJbXx2HmAmhyJZ6P//6NKxLvhmP3zEK8y+JQ2Kit3LlMYkxcfGtu1AvJDJ2aJQi5oT1Dsj4sSEoPf4ERo80H0B2lyGnGRbewlU95H0aSaU70FYpS/KmE8YHwYUYnu8b2s9fBRqJkc/5UyNVxMS7n9mKdZvy8Mu6bKzdno8LpkRgwtAgjGTyPov7MMHdrLHDg+AromzGpDC8/+gYFdkrNtwDA3v7oFe8NwoKjUrmbdtVhI+XJGHFr5lq94FagbqI5/hCpU/G9g1AhL8bBiT4YHCiH3rFeKF3pAEJPX1QYslUTpjb3kadCaTL7yVzY/HgTYOkng7KlXhIHz9EhnqgqrpZ6a8167Pxubx3o9SnS87J99sPl2NEn0AxMF0xvL8f+sR4IyrMHUP6+SG+p0EFjKkV4/1U0MpeJ+Omf5wfhvfyhc7GDs52Ml5kLLrwI8a2lxjtehnbscEeyMmsVUk5u8tvgu2jDrRHGOAl87VvnA8umBaFmRMjsD3JrFC1Mcd+1X6noebjrcOg3t7oK201KNEXEZEeCJZPVLgMCguK65rQU545elgI+sjPIDFAhkt/tovhfarklEeOlSBGZPegnr6IjTEoV+kh8ux2ke3qPI3A4Afc9OB4BHs5CbfwlbHkgREDAzBlTCg+X5GG59/Zhx07i7BkWRKqxUC6ZGYkEmO9MJBBUASsM1FWYUKMlJ3jpW9PLwzt66dcq0PFEGux9q0+i38krMTSWfxvQdvaZqZU7irwQyGhKQFvIQCXTI9CbxGQdM0xiLIjuFoS5OssBoIJ500IV2EXNQFFIclVKR42o0HD3Q6ushD7ksqRmVeHDbvz1c6IlumXQtEaXIUvF0HMg/F8F3cfaNzU1XUogsqzFz9vycftz22R93Xgu9VZaueAyMyvVS5YfLe3p5OQa7MSMLjpsHxdJrYJCaSgKCmvU2Xl2Y5hg4K6wuLyAPzSNaJspL50nWGs9+PZZUqRau3C4lJJWBebv7/3bYpaUeGHhkt9vVkRWCvh7nXVkMI46VkFKCuQnwWVOLw3B1lJRUg/WoD0IwVIOpiLvKxyZMh3h3ZloTi/CsczymEqr1RhdAnNFexMwTadN7mHcnfz0IsBIvf7SJtRuPeO9Ia7s5MYJDZwoytRfh0unxEJFzfLzX8R3QVAk7sdklIq8H3GtXjqnYlIljboG+uD2xf0g4uzo+orBxkPXOl755FN0pByk2XQmU3Ffx+Zeyvw2ou78fjDm5GUXY0iGSut8ky9KGHlDsS482IJBfs4K8NcG+PaSqcGuhYM83VDu/zBWXTP0s9S4CkKlokd26SRaZCahFy2y4QryjzhQvB3wi/IE/39AzA0NgB1wsB5dqdWCND+zQXKmMtKr0Jldg2Wf2U2VukvTrz87gHszynH3JFh6h5Paetofw/EitHlJHOX7nhtMthHiZLmCmK3qv/bSOgbhoRwAxprxECQiXHsWCkevnQFzp+5GC88sR2eMt9oSDDqFMNjh/WwRMT4E9BAIHH39dKrnyRUPLvzyfIU6KUPbIV0ejs54pPVachKNhthfwYXV+4y2KJOSD93Upi/oaC6Xs0VHswnOkTQdMr7+M4zAV13yusaoXN1UDsZR3aWwFVYtZ+XM4otLMkgs6Myuxazr/0eNz7/G/JLjThwvAKbkguRV2TE0ZxKFNY2qqhCdFf0d9fjaG4lrrj5J+xPK4dBjI/yugaEuLti79ps9UxC67uSnGZ88fle5U73ygeT0W9UkPp+2rAozJ4ZAuZlswbHPifZZ5+eh37jI2CrB8ZeH49Rl8bj8juHICmrGb2mfI9NG7MxVIwPFwddF1GzlneUgzQ06nkouJAT+GTUCNGlHC8pNv9kJmstIIp16xrcHXE83ygyuFNFGuTu/BAhgjyP+M0vWfhtZyGuv3ggHrx1gDJMdhw071hrY97O3g4Pv74Hi75NU244ZZX1iBUiygW2ssomdU2xPIt6aPCAIMybkYCp46JVXiCCfZgs8lqFnq9uUuVgCPrCsnrUGVuUPqXLLxcgtHKz7Rnm+ql39+P7H7Nw8FClWvjrK+SWq+/VYjTwHrrmss0mjonA3KkJGDU0rGthj7sxrA/HGp9VXcdIU61qwY9n+fg3Lro1NJ6eAFN2UT8fPFamzmFeOScGl5wTiQlDAjBeDLWJw8RgG+CPiUL06X0wrL//aQ+/81nGBrOrM8G2S+zpraJEfvfrceUpoY05Qvudu1QMS6/KLfWtkrKzrQjqXGuwnlwcZd+o33m+UurIHQryF2ud1yJ6jG3Hs5sEr6+qaVIcwjoTO+U1241uxXwvPSUI7pZxLH33a5aq1+Mytq+8oA+OppmjdxKaMczdKrp0s87FYnQfSavGWGk/elfYakThLP6xONtD/wBowpFknROXCbU2bs1VPpn0EVXnJYR40hWKgoGrfoSTMJGPl6VhxYYcZQiYZNJpz+LcY1xxnvHgapUKq2phbBTUJLgZuXXqdypuQhOwGuheRAER7O+CxT9n4oZHN6nycVeDz6UADgt0xflCnlOP1yIxzlspBz6tSJQAI3YdZ9IpUSJNQh4IHlrftr8Ea7YXqpWxNdvz8cDzu3Dp7Rtwz7Pbug7ACW9RAo5Ci2BI3beXJCn3KboJUEmyvVhP62Jrrkt0ZeN5mtAAV7zxhZA7aUv60tKwIYnuXlcNPPTtGeQP3yADPH3c4RviBYMQwcBwXwT28IVfqA8chEB5eLnK774qM7qbhzNc/XzUSg/xn7hijRnhhRH9vaXfc6QNWlXCRZMo0ZVrc/HAS7tQVtWAFCE1/eIMOHdm8El1/qvQxgwxWgzdOHvpo58ysGNrPrwcHZFd3YAB4815J1q5wi0/fZwcsF3G6O5VOer7v4Lk7QXSP3loKGuAXggls0gzJ4ZROstFBi/zkrhLv2TkVSF5W4HKV1KSXo/UveUoy2XeAiGTOdxlA0L7ecO1pQNZpgYcLzfhhjuHw9/bGUXGBrjqHWGQD8O5Ntednhz8FRQLAa1oaES5GE0p1Ua1IpkminXV+mwh4LbIkzlHsrtlZ4G6nm4GHPOu8rdQdxf8sDFH5QUg+aTrRacM1MYms0Ln2Yr4AWdmCPwZdELet6WU4vVPD6kyUp8fESMk1tVZ5IgQKmGuvjK2bZ2E+Dc24/M3d5hvPEN4+TorWcXkZT7yfLpNMZSDi/SjC9NHC4zGU68Qdwcj7tCwceIOscgRznkaaCyjBlt5PuUb5dyZok0GjmenLWqFxGzJLseAnj4qN4G+3UYlsSttEXKjt8OWX67G8eyH8OWq+Xjt45lYsmw+Fv2yAN+vWQg/XxdU1Terw9F28rxAg7NayTZI2zFpW7OQL0cRCMt/SEeT5dhLWVozFr1xCG31LbjtoWFqh4PRkIh6qeuohT8gbOT3Jwx66wkqdfcOsVOHi8nvLBwPD8nzxi/4Hq4+Otx8az8cTinA0X2ZXS6t3eUdzxSE9H0bvUa/g4wMi9AV0OgIH/AWeo//EGMu+hphiS/go6+SLH89IWvZB5TNXNiiHmBkxoRoAzbsKVFGxA0X9cLkYcHqbwUFzHPkq4zSHiFuKnwtYS8MND7GG8vW5iA737zDz0Uu7vaStNIwYITFvNx6IcqAr68YPVZRx6kDcovqVUARkm/qMi6WcdyxbPxwEYq74JQNGhhEpU2uXSvEP7+4Tp0jTBFiywUKZ5kXDIW/83C5vLdJuaIFBJp3hTRUlLcL6W1VOkbzRtAW6VgGknqePdQMgu5gd1JmnTctAdu/vxhL35qF6VMiMTAxRHSrHQYk+GPm+BiME6NnpBhe08UIGtjLRxlcpwL1jZPOVnk6kMiHB7ng4+9TsVYMQJbraLJ5Yaw7OFU0Q4LQzlty0Y8GvwbNGNHqSnD3kfXlzhyNAfm1C2yXNpZF2p1tkBjjpX56usmcsOzqEdTx5AMsM3X1yP5+iquQc4weGIDpo8PQL9ZbnQmpEC4xuI+vateeVrszBIO1BIq8yS+ux3tPTMKsibGKezg7WwbaWfxjcWKUncX/GhggiqsGBAWvr8EJ3605jpc+P4Q3vz6GjbuLVfI8CghOUE5sgmdCXJwdlJBlZKfDaVVdCoI/vdx0yoWJ11GBu1gmJM+YUIF4e/Lvcq/G2ruB5WLceyYBZOStxHhfdV97mxgwokxYDq5o9enpq4TO1BHBQsjN777qggH49NmJuHxWDHqKQnJ3M2tCKiwaL0NFmNx0RQLuuXYQ8krqRRjZ4EhqFcoreFLNLFQvOScauQV1SiA5CnEh3v8uBbc9tQG3PrFRhZPkYT9rUBDefEkCtuwpUoKNQrKiuglPf7BfDKi1uOiWNSrUrrZT0x18X01xGQqzSlBZXIWirGJUl9UiP70Q2YczUVFUrdqMbmt0K/PyMW/ZGEvLVZ6Sv4Kn7+6Dd58YidFiiLxy7xAsfXMivnljMlZ+OB33XhGPD54ajbefGtTVx38XrNVkh/RvjSicu69ehTWrsxAe4IHSynpcf/daGTeNKkEefXYZGndUnD8WfZmkzgpZc6R/F4U83yBkJJquVjyVLWOB0Y0cZbDRbcck7UzFzGhYd97yGy4Y8RmumrlY2mQVxg98Gzs/TcXlc7/F1g+TMPv+QShoacJd9w3D91uuxJ23rsZeMdy4m8AsxuXGJnm8LYJ6WDGKvxHuQkhdqGVFu191QS94iaHf3NIGJ+k1TyE+jOaUklaJCKmrBu541dc2iUEtdRVS6uPmBKPMK5JXk2WxgQet2e/Bfc/M9e7PwJXIZjEmYz1dIW+GdKgodgMaxaqv7GyDg6u9zNNmZQjZCpkYIuTyTKAXWdQk5WZdKNPYh+UNzcr44s4O/1ZQa8KFk2PQb+iZGVMUT9wdpIxjBukWeXYzf5dxysPoGmh8UD6dCbS77OUeb2lvd3cn1EqbZ5XWKgOsSsrq4uEkZa2Hk0EPvbcQ9v6e6DcpDAmjghAQ74aQXm4yHgeiScpGI7lO7mGcWHdpgxZ5Fsk3yRwTt6XmlKK8sA65xxuRtDcfsy7oh5A4NyXPCUZDIqR5MOtcIVBiEHXBMuG7zzERperDhZjvvslDu9EerjpXfP1NJurFmEe7g8i5Uxt5L36wD8319WiVyastQBF3PLceLTz4IKgsM8LZ0x33PLxWHQS2Bm/RSGdJeSMevXW4kGRfFJfX49bLBin32FnnRCAw0Bb+AXa44uI4fPbyBLzy8Iiu1evmFhkPMr59RA8xLDwX3qgLuHNOuc0dFs77jbtyTqq79ntJaQ2qZd6wHNSNJLl0/eW9JMAcHyS2DPBibZdSbgf6uShdm3y8GvnyTvYV9SjPYVLX8P6kdCt/YCscTi6UccdzCw6KsBN8Fj80Yvh+QoukSFiXn38tF/2z+0AuPGRacdef4e5venID9h4rx4dLk3HvS1vx1Ht7ld5648vDeHdJMoot0clOBTfhARwH3D3gLgzfTf3O9tt1pFQtunVHV1AB+RsNFdafZVeGnOhzDVp9+L11/chTGKGdsJ534cEeyoBhWXKLjBg/LEzp+wwxMK2v4/vZb9w9o/va3df3h4P0GXdarrgoHjOnhWPMyBAVITMsXI9nRCcufmMKLj6vp+UJ5rJxB4Q7VzRwd+3PwfvfHFBy17rPz+KfCavhcBb/W+B85moPlZEmACiYmTSP/6Zw4KoMQYNAQ2NTszpolhhjQJwQKhoDn3+bpg5mEcyWTVcpDVoo3FB/Cl/zdnV5RYNM1FPPVK5U8SAZjRwaLaVyLQ0DRmbie7WtUi9PFyycHYPj8vvynzNU1Aw3dyHzhTVIjAvCRdOiVOIngu5jDAnMCFa3PrZdGRIM10vyQHeKwIATqxujRgTg65enqR0U5jihaxpB4cqD+AWiOG58YtNJxgQF3CwRXO8/MVYMkHa1akPFFCIGFO9nBDAqmcvvXa12RAhr5XDHFX0weEIi5sztizET43D/veNxw7VDcMmCwVjz49V48fEJqBcS22hqhIenXgnkkuxiBMaE4d3H/9rBZvbCpHG+uOfGOAwZ7KZ8lENDRfiGAVMn+mPQQLeTBPjfBfOoMINj8L01l8HTxVkZhaKa4dxpgxB7B+VOQzixr+Rvv+VIw9t0KgWmjaBT6Lk/BNu+TMaSh94J+VX1aBFNyUhgdPuhkeMvZL6mpkEZfAEuTghy1cFDvg8S0ugi/RkTKUax3PPDhgVY/X0Gco9W4ILZvfDua/vx+es7UC1jx1OuJ0lkBu5gT2chmi0oKvprxuLp4OHnhYqWZoR4OePqu0ejRAgSd158DM5oEI1LdweurjNxl+Y/XVfWhCIhey6i9ANlTFXJ+PKVn1ylpYJ2kjHG3wn34NP4YfwHCHDXo7KuEc22nSrUcmlto0rq58ns5VwyFjJAOTEg0BsfL0rC9tVmNyLr+dIdDLnbLPWs4q6nzD2dyLVWqQMJibuLDp3yO8+lMdv9mYJiSy/EkjsgPD9C8kfjRn7tAl2wSCKtV7r/CNzdpdtoRXubyMlW2Aj53ZdWhusvTsQzj41GaJAH2htb4S5j3+YPNsscvfWokY5saBRjS8qn+ljGmY+LtIOU0dXRFqVidPKcibHchPBIPcYviIZXsNws9eouecn72kpa0CFleuebbKRntuKVz1JwKKUBW/ZU4pOlWThwxIQN2yuxfX8dNu8tx+pNpRg4xA9XXdYbb943CD+/PxWdzQ0IlDrQzak7GNTk1de3wivIVzqThqKZiTJ60I/LDsn3PrB3tIeDzgGePuZd3ZufWHsSiaUBUihGDle1KTN4fszX2xV1QgRdXMxygrKKHxocZh1nXljSwJ0Iyn3u3I8bHIzBYsBQr1Av0QDg36j7GMXReo1MazMayOxzGiwca7yWOpC/816CgUboAsz3a6B+5flDYtLwMMQI+eW4oQsSjRYaLAxTX1R2gvBbj/ly0R+EKqM8mB/qGEXQZVByV4Hh7z3dTuhq7fXWzzmcXqlI8uffJeFAUoV6960L+uGOy/uhQIwNhqnnvGG96IWQX1Qj9bXcbIH2T8UZpO4uYkTUiK5mYspzRoehf7w3zhkTcZL7sQZn6TNGt2SZlQElsonPIVzEuNLAv/FrXsd2ZF35Hb0oTvVcHy835RrlIDqiubkDKRnluHFhotoh6+6eXCFtzjNEfB7bgm7d1NNaEAMaOBw3mtHKM0nWY4gJFXk4nfcz9P7363KQmSuGs7SDZhydxT8Xpxg+Z/E/DU55Cj2Ck5wHymeMCcXtlybgrsv7KP9URuigoGUM99EDzJE1uHJF6z8q1EMJQa4AXHp+rEw+s+DjqgiFBSNC0IhoZkw7gdo6FsHMTOSBIthM9eYVr+6gQODuA69n+UhI6bdJyUDhSwGjtuBFeveOD0FSVjVe/PgQNm7LRkGBCbc9sQX/enkLHnx1t5B98zY//TJZVgo7JhA8b0IPfP7CFDx841AVpat7iNuYGGcxJqZIHd3UvymU6YLGsMLMjs6Vk+sf+a0r7J4mkAcP9MGr/xqntsOZkJACiigorReBbg9PMeQefm2r2sanoNNwxUWx2Pb9HHzwzAR8+NQUPH7XILz44DB88uJY9E0Iwqufmg/a65ggTxRM/96+eOBfE5G39woEB5unk1aGM4G1Uj8Vuv9ZK2t3RfR3gO/i8xnT/fHnJqBUSHqH9DEJv6MQ0U7p53ppe+6sJZfUYMqwMLz57kzmK+zCvytQ+L7hQp7qWluFnNoqAmsnpM9exkhNQwtqRGONGxKGgqYWpNQahSxLOUUZlQvpi+nphZffmoz42XEqNn1ydR0umfoV8iob4CaKe993qfCSvnZztFNExFkUuUnmAJVosYyDvxNaf7j72sDN1RkFQja/emm72tExCcnNrjOhRgyf8EAXDOrri93ZJWiwnMOuza9RLko2MpcahbQSxWKMeQsJMK/626BOSI1ejEB7yxmpv4rG+g4hxo0q94y9dLy39LGzGES6hg7omsToFNbfJKS+VUhNoRiA5UL2fC2LA9bzpTvoDuMg95KAMNwra0ODkg3EZITGpna4CDOIGXAiA/OfgTKHkYiU24f8dBNirBcWwh0i7QwI0S7vICE9E5DgeDjppCz2aJdH2Mo4CRSyPXh0KD4RY4tirkrqYCtjUi+GGmH9ZO01PtH+CDS4i9HBfrJV84NsluGISetbWqQ9hQyR0K1ZlnHSM0419Unm0wrroPdwx333/IKBkxfj8Sf3YMrFP+O8Bb/ivkf34JxLf8W0md9g1NB3cM1927HghjXYsD4bu5MqMf/+Teg/8VO4Bvuh3dlR5Jt5nFvLi29+TEKbzB+GSg7tGQxPT7ORwVV3B50jmqSv2a6U03XVDXAUWbfmp2MqTLc1uAMeyuzhff2w6NskHEouURGSjEKAiVONE+v68wwE38G2WrkxR+mk+CiD6kMaczzXQf1F/XMq8OA4STuNDc4PEnXuelMnkYCTkNOlluHc+V7t3a4uTuoafngOkotIfDcDrpCAM4w7zw7S3UeDdV1cpT9VSHoZf3wvwXezLtrvjGjFOUBYt732HJ7jOppejfc/S1IJee8Ugv7C3SMQH++G0BB3VS/uAF02O0a1BQ2ajfuKTjKkCO2f1Kfa+7loyLKt2ZavPCcysiu7Fums25+h7FvlPtadIPdg/flh22rQ5h3bidCuYT1PBRcXnTI8qNsiw9ywTIyCGpF1AxN8uuaNBo6B/nFeymhctylfcR+eHWFS4jOBv4+LkjkE60/Ow37kgm23pjqLfyD+Xb5wFv8PwFUiTmgV214mkbuQ5vOmxqroTkwsOHdqLxF0LeoQutnH00wEmBGclj5drChM6drElYLwcEcl9DjZuTrAZ9MlolWtwIoBIvdUinDnITWGuK2pOxElxBpcdeIuB40QPlsTSiYxerj6zPMfPBzeKMSChxq5Wjow0Q/r9xTh3W+OYOLoMPh56+Fl0MPb27wDwpVs3kuBxq3uof17qOhUUVF6Fab3VAgMssHT9w1R2d+ZofeLlydi/JAgJGXWKCFIJXXpXaulnicrCobg++DZ0cqIeFfu/eDZ8cp4o0tWsCjKI6mVeOrtXZarT4DPqKkVI6fWvAJGmXnocBWC4l+Am7sQNml3U1Udlr87B4teGY+7rx2ortNwKsHHRUaWrztEz/whrP9sLbstuuZvhfW7+s/uiYQAIQNCMmxF8ZRLBbiDQJe+4sYWhBpckJVWjbuvWYGHrlytQoX+p3DotINRxqZexkWjKKR2UYgOwsRaZczGDAvEba9Mw623D4SLl7NKQucgJDkIDkg+WIo936Tj8M8pmN3vM3V9uKsLLpgQDu++XmgXAsGD+3x2g2hDrrxXmZrh6ahDRdmpx/x/Cq0/OqURe/XwQVV1Iz7+PkkMIAdlWIXKnHUTctcpc4TnWxrEGClNLVL3FKZVoppBGmQOcyfCXYgjV/xbhayTGjAaHAlGpI8bHE54bv0lOEgZHIXZ08DhAkWTCAYXMf64w9Aohp9OGL8dSZpc429wVlmTw+O9LXefHtI9cLIsUXL1ltHcGJ1KJyTRy1mnDMzSunqZs2bScyZwFn7sKv1YZInix+fyLAjDulK2ETwDQvcNkqgzAYm+s7RrQ22z2l1iJvUKY5OQ+VWoE+P0eEENvEVuudnZq1wy6h71fzO0350Ndipvh7GlFdGh7ip0MV3EChWBFUIr465RyJi9WDxph8vVfZoYOOXUly9Dot1xw81D8cWbs/HAfcPwxnPj8e07E/HtR9Pw65I5eP+VsbjshuEYPXcYvnlxMjYtPR+/fDUdbz08SOTkADz63CTcec8AeIbp4O9vdjW0lhfctWg11uLxO4YiddMlKgw6wbZsk3r4BHjg6zfOQdHBq3BwzdUqEpqdKBa2mQbuIJHkU+/sPlKOH4U8rtyYp4h3bd2JMyXdYd2G1EPaT+qYXtE+aoGIOkf7ns8nQe5OXIlGy7lCHj4e2Mtb6U6SVxJlEnDNVZkHlHm/9btJ8Lmrz13yxBhvRdq5yEddooisi6P6eSrQ6FC7AfJ3eh/wMhJotp/afZEv+Hfu3BCneQwSoj3x4+Y8uce8o1Bdaz5wz6hkPICelFmNA8nlqn6xkZ5Iz6nrCirQHZOHh6p+TTleqzwDXvjXKDx591A8fdsQpWfXbc1QrrLWRdEOhLPcLDMNHa3ObHcNWpsQcqn6nR/KpFOBwRJcxQigAcW+9PFywoxrfsDmvSWKn2h3NYoe8fdxRma+UR1Af+OrY+osDhcuLJvtJ+m8U4G7oTxjEiVzb9rIUHUWpKisQe1CWY/Xs/hn4mwX/QPAqc2JTcVKIUghxsNdGihAOJF3Hi5T5wwWr85U37cJaaASWLbuuFICcT1OuDVQXnCXgqsw3L3gM0n+yQ0uPjdWCbTdR8tVFBMSnFOBwpAKgdD8XbkronN0xLRRoRg1wBy1pbDUqATLHZf3UedFKJy4jUrBxVUog4dO3q0uhbPUg9vs2mrKH4G7E3QpW/FzNn5dl6fC3L75yVH8+GuWWjWjkKTg9jHoLDs85vvor/zBF0kqqdXiZRnqGa+8fxibtuWrv/Metk2ACCtGKmGSwu7gylk9fboFGzYXYvSsL+Co1yM7vQwGP1ckb79FRYZhDH2uJMnjfgcK/MOH65Gc1IhPvkrHip/yUFDAyDNAfl4HsjKbcTy3Vf27rBTIyGhEcnI9tm2vwNoNpdi334ide2tx4IBRfV9aLMpWOGt2TisOHq5Bxd+UbIk6rXvxudI+/75BOF5YBXshAjpRJtz5IMm3dbJDjRjC7qI4G6ub8eumTDSLwfafwFQOvPflMQS5u8j4onuNjBEOJoGLkIC96/Pw2I2rEBfsBVuuqnE1Tsh5g84GTa72WL43H598cBh+tvYwiMbxlL55/rXdKDhWiSYnG+SJUufYDQ90U4aUh5OjOo+RnFKl3vF3Q3Q4xg4NUknsRob5oLamUblFXDw7GgYpx7p9BULWclUkqH1C2IiDMq99nfXqECkDR5Cw0wXN0aL0Ga7UJMTQ30P/pwbrmYLkQy/z3kHaPFgMO5MwtAZ3MXQ8xQjhDilXj0U9cJ4USV3ahaAz/8KfgTuTrAdXQBtE5kinqvwlKhS3dC6JprfeCY6nWdU+JaQZEiIMCHZ3RWpxDYpqGlRb8HwF24kg4WMmdMfTyLLu4IHeMjH6uBPqLC+wNbbBx9EBkULY28U486W7WE0zangaybLFd9IcMXeNcj2aKsSnwtSE8johtJby8GB/o8hnV3kmjSU/Tz3ycqvR9ieGur08d6vINx8x1AoamhDq4yTCpRWN0gceLjyX0yhGdAMa29swZWyQ9JUTSqTN80prkZ4p40iM6wQvN3QUtcBdDHXu9HQncXTRcfELwJypsUq25WSbBSd3GtpFUL/64EgxmM1nfnz97OHj74Ymo8h1S50JEnoSPV9PHc6bGI7IUDcl8zXjgWDAj1/X56vFG67AdyfPLS1i8MhY4SISCePxvGq1qEW90T/ObOwy4AndfLXwrVpdqC8PppSrXQoS+AvPiYe/EF2SV834oG7kddx1pFzRwAUzLkYECvnl2YGU41WKfHMMzRoXpspCHZaSXdPlJmndhqn8XspIXDqL57x0yijhbjvroowRucFZ5OSpwOiw7319UNWLRmt0uJsKJvPUe/uVfua7Rg8MRLzo6HMnxSjDmuVhWN9Kq6NB1vDydFYGQYi/s9oR2HtAFIX0V98+BgSJTGSQmsxM8/lKDXRnYuAU5REhZebiJnU8dbODRQazLA0yfvlspTfloxn5lBGnAseG+QyYuR/Ynn3jfdR93RcJq4QLjB0UiIumRSjvBgaboUtes8Upg2dlmC+FgRLoOmjdD0RUD38xXqowJNFfGSNs86kjg1V7acEOzuKfi7MGyD8EnDjK3UImKRUESa0GRpbiCg0PZ1HIMWwdoXcSiiAWAT9cJeLhaGvUyHVcyeFWtq+3HluE/OzZV6GIOM+SUDBwN2LN9lxs2V6iEviRrJPkM6stVyEonChMdSyfSA4SIE7sQ8mV2HeoRIU71Laq+/X1UW5gFFJUChRk/JB88DuCPpsk9xR43OZnbPDTgT6cQ/sGoWekD3qEGDA4wU+FhPXzdsHIQT3w1qMT8ejNo/DGI+Px6fOTVYZ2gofWhvYNRGSYN+KivJEQ7Y1hffxVCOC503rhzYfH48EbRuCT56bgpQdGC0E132cNhu697pGN+GZ5JiprmoTYesBOlNT1Vw7AwZ8vUbtMhAoRKr+eihgy/OEVD23FVY9uw8qtpXj7u+OYd8c6XP3wFlz72DZcev8WLLhzu/xcj4vv3YBrn9yDKx/bgdtfOIinPkzFzc9uxY1PbMdNz+6S5+zArBvX4dJ7t+LqR3biojs349tfzBmqLbYdOuWXeqMYKOkmVGU0I+u3Ahz8Jg0fXr8eOXtFc52mqdl73YvP7+LHxCLA3xNNFU2wrW/D7oIK2AthdRNi4yPMpk7Ga1iICzxdnFCYKtbRf4ASIU4F+ZXqrEe9kL2WtjYhxZ1K0ZBcdjraoDinFlfc+COYftBZCEl9B6/rQHCL/LtdjA7pVwcxSKjYikS7B3hJp7R0wNPbWcaunTKis45XIL+0WiUD5I5EfpkJtadR5n8VwX18Rfm2oandPP+o2Jd+kaIOObu56uHMZA9ijGxal43dyzLxy5ZsGG2kTYW0irUhJLANvlLGUjsxQqRSLUJKGmUOxY4VxWp5x19FfV27GuM59Q0oFmLs0WGLJnn4vXcMVgd7uRjSZNMJF/muTX7+66ENaDr9Gdgu2IoBQPctnoFpkHI3SPkdO21hI3Oe2zncHWmR55mK/z0XuFs+mox3Ni7Ex+/OQbiPhwoDTfcpd4MjKqXvmbehrFxIuBieZwJSQ5VTSRgR5ZvRiVG0mMekDTZCuGyE7DcIiXETIWjfZqY9HF+ngk9/b7jIfKgvb0CLtKmbkNCS5hZ42zB5qMg4eZmdoxA4YeSFx8y7ICRpp4S0d7yQKQb9CPBwgp2Tgxj70l6tUkchoEziGhfiiWGJvtifWiUErlpIrEEMkw4k9AxEcJgbqpobMWCwn9TBUQz235ebkYcaa2pw4HCByokUGmZmavkl5g6OkOfRPYugDuA5nu7Mj6vLHCd0RbpgdhTGDgxQhJpItoS4luZDWJAnyiob1IHrz75JUYsyGpSrlYwznr3Iyq1FdA8v0UuOSM2qwWXnJyhXGqoHRqmqrDSTXa0uTJqaXWhe7CLh9vMT4ir6kTsa1DnqILnICJbBxtZWdI3lRguoM7mzwLDrQ/oEKkOIRsT0idGKhNOFhyFdy8vNQlN7L6OHMcwud2d4fsJbPjxEzXfxPs51GiF8ngfn8ylAo4buV3QljovyVGe/uIB240Xx6u98V3S4lxjUtoiNdVMGDt2VWdcDx8yLFt2xcn2m4g28hnV795tkvP7RIXy8OAWfrUjF4EQf3P7slq4M5wTLQZcnlpmGo2ZY8BkmMagJmQ7yPYPd8EyF2eOC7cu+0Qwtfnjukx9G9NtzoEAtMjJ/GPuDz+OzacSkphnVGVV+dh/KV3+je+yMCbFqx4RGLQMHlFoWPrmb4iOyJLegChu2ZeFHyzk0DTy/yrK/9sUR4TjOGD84WIUg5vzhGDmLfzb+Ln12Fn8BlO0MhUdhy1UbTkpm/NTAvzOZElcUeBibKzcED6Erw0NIGQ0FT1EsGuhqxRVrkmcKSrMwtpHJ7Iqla46rrU5+z4Pug4TYx0T4o2+cH8YO6YHpY6PhIJqHQpvb1BQelSKoGEKTwiYnrwr7DpfgQFqlEkwUvAQXTeizyuRQDKfIFRKWmatN1tAEEg+fM9cAYXmEQtevcpujPNTL0w3+vm4YOkTKNyoQY0YGqJW5DdszsXl3FtZtycKqteldz2CiRG8vd7UaGhPlpc6D8EA77w8IsMOarVnYtT8bP61Lw5adeSfpVq7QZGU1YsR5XyN1fxY+XpaKof1CYaptQGikLx6+bYjazUlPr1fhJZOTq7FbDLuNW4tR3S23GpWtrxiOMRGe8BPDLFiEIl3eGCmIBiETXyX09ESUkAZfEbJennoVynhIP18E+ukxbkgQHr5xIC48JwIjhVD0iTMgNMhFrZrFiyGmxdPvEFmdur4Aj1/8E26ZuRQLL/geD9+5Gk+8uB1X3P8b3v35GM6/fDnqzzz3m4KbJzCwf6DKi2Ar4/K35fMxoK8fCqRi9badKJOG4Mquq84Bxtp/06VJGp3t7uvvgUHhfqgX0s1DxkwkRxcWBlCgcgkWJS6qHfGh3qizVFgvxrCjEMSctiaMEwLl4e2odgh4SshL7rFvaIenMKQGMbzfX3IuJk2KwMDegbhsUpwiOwYhwXXVjSg//v/GAqGi9XV1VhGvjFJLg8ylLKMQ/RoTbrmoFy67PAGFFTW4cE4MovuE4JEbh6KuVcZSXrUIZPp+68VYaYe7tCtjXznZ2qFBjK5ho8yhkP8OeIXa4fa7hsE/0B2z5ifAxt4G1ZnVCIrwQmCY5cyUEO8m+oeKLFn582XQi12nFpItE0abN1aLy0IWTeiUe1MPlKFTjFYvvaPy8ybZ5BkJnuVgXzXUWzHRMwANfG9vIedTgvD0l3OwKbsA1c2tyMgoR7gQ/XBPZ9xx1TCc//AIVS6tbH8ELoD4ipArFibmbjGsa2Ws2XJFvqQeehnzHJdaEtXTPTOiVwB8PJyVwcx2FEkOdxnLdP2jSxJdU23k+QwmsHXdcUUwZZieEkbh8NU1LXh3SRpuun8jrr7uZzwkxt+V16/GxdevwQ13rcdNj+/Ca+8dw8Zf8zB3wWrMu3kDHn3+EC64eT0mzluJ+57YgUdfPYjj6Ua1O9kdDBZi5+iIRT+mqx2KVz84hAOHqpCWUgbPAB91RsIo45URBu98crvaJe6U8UcyqoHFp4tZkhgLe/dX4KDoAq5iB/jq1eFkggszveLdMGVCiIpodMmc+JMMAbYN5+PYwQGYPi5MGS6Mnjh5ZLAKTz11RJhyPaYb8fZ9OUo2a2B0r+P55jDyPETORTHqUM11iOOXRJlnJ6gvrVUQQ8JzUWzuxB4YkuiH8qp63Hv1UHXOkAtKiT291LOoU1PSzW6SGg4dKUGxkGSu7EcGuylPBT6brqlmvWZ+Pw0r5iexBnUywbM0NCbtZBCQ0A/p7Yes7GoEWCIqiu2CsDBXdcj/rqd2KKI/sr+/Ou+47cCpQ+rSy4GGD8vFIC88p3IgtRLfr8mWvzkqY415t176aLe6nmOZ2ewZ+phu0ty5VLtGci0Ny0r5ENTpdFkuEoOAi400ENhnNPZoZLHuyrtBHshdJhqmNKaGDwjAozcPx4dPT8SrD41Ruzk0kKjH/XzchOe4qMVKutExl8v67VnKfe6iaZHK+HN3N7cFwx9T39MdfcaUKEwYHaG+1+ZiVm6pGHNVSq++uyQJWw8U48VPD6tFV515GJ7FPxjm2XIW/6ugbPSwrJQSjOZA8qWBE5w7JIzvzW1uzS3K0dFBGRUUYuVVjep+bWJyK9ckioPCgISoViY/Y4pHRjqJgDUowc2wh/zZq2egOmfB7dqICB2io/Xq38S4wYFqe9pTntNgMh/g7ZPghd0r52OM/I1nQxg6VMPYEaHwEAFIRcCVCQpxCvvaOnOZ6Q5DxUDwuTywRlgrCP7Kenz6zTEsuHeNCg05aeH3ivAT/Bub540vjilDpm98ID5cmtrl5vXAy1tx5QO/4vL75HPPbyq2vQYK/9c/OyxK1hFBvi5YsjrrpO35O0Xg9xv/AdrEMHI2eIiAbMfew/lCvvTIyyrDm58exOdLjyJx+Ou44JYfcfHtv2LBHWswZcaHePKtneoZ1oqyprbF7LMubUBForUJ+40CmQai8gFu7YSLSHuV3b7IiJAAPZ6/v59qx73HKuCit0NmXo08sUOMwmaUiiKgUUPcPPd73HTNShw8XIDa/CqESH8HSNuGiXHQ08MNo6ICEKTXnX7V9TRwkK4JD3FFVk0NBvcRI8HYhKScGuUa1SEdZhDj4GByOSqkb/POIATxSa+X/mM/NwtJr2gU5SedwB0CzaVGudjJMKmXv3MlkCvTzIje0dQBt1YheY3t8HF3RmC0O/KMMvY72+EiiqtF7vH1c0ZJUxNsXOzg5OSI869IxLV3D5H3tKNaiH6nkGKdgw3ai80rtn83esT5ILvWCD8XMfylPKxbsLcLIg1uWPpTFpKFGAR5ugtx9YZ3jBPG3JyArUdvwBXzEpULD/OucDezsU6IuoyZeplfTEbpH2kOPvF3YcYN/fDVhovQN5HRhxqFOOpxw3U/oaqiAZ3S5ozW1V7RhAefGA2/XsLMBEymqDrO8oO9Zb24TCLAM2l7UirMiyPye4vUny4ZIm2UAWIrLNTFcDI5OyPIuxvlhe49HPDb6ivRv28g7r50AHYUVSK9vhGtYpTKK1W5LEU8PaRf6GaS19CIHjI3DHIHxQd32UADV2RYm8i7WhmbSQfNOVtO90y/MGcYhDzS8GJ7cKfYSSrK321sOuEgc52ug+5C7Fdt+uO8Oe5iRTMBZ7IQ3QkTY5C861oc3X4tUndejaPrL0Pq1oX4+OlRMNbVYcCQICz/aiqWvTsOO1eei18+m4oj6y7Ezh/nwcvHFoHBOgxK/P1hf7r3dEqfbN9TgAuu+B6PPrEGR9LK1ZhrqK2Hm5uDfJzx8Ju78P7r61BaXIfQXj2kvSwPENAYYe4PRih88dNDyMo34khGNQ6nVCoC+O7nSXj6zQPq8/w7B/GCfGpq2pRe0tDc3KLOfHGhjHI8r9gkesKEyBBztL+eIrfYbtwh+GVb/klurlw95+IWP3S/YaQkLs5RXlKnkRzTGKDu4467NTT9w+tI2pnIl+f96P5F+2HqqB5qBZ84klF10uLYhj2FijjT2ODuOhcNqXfpJsXn8XtlvAscLO/Ryq3VnSv8fP5tl/ZW7tBjRoVg9NBgMdbMYalZBpLncCkP25O6kc9l2Fu2Mw2H7uB5E3O9zYVlvWh4TRkZos6S0NuB5eKiFsGxTL3H8vN7zX2MgWVoONFdW0O0GD6xEZ4q4ACNNO5+sN/5TrrZ0UOD5zgZQIZuXeEhPpgg7/n6x2NYtOwonnl7t+IoV5/XUyW15HlRBmyJ7uGn9GBGXp3Mizx1dmXpb9lq5+TWp9apMfT4q/vUhy7VS39M6zJgreci+5zPYRtxYVU792qth8/inwnzDDmL/1VQZFBZq61bEQY8B2INCtfwIDclyHgNCS3RKMqRhI1ZTIP8XdSqsTV8DNzhOLEqxK1OgnHbuepB0G+ShOFU4CTvHRuAW+cnoFaI9NShQagsAZKOVeGz749gT3KFmvjKVcZ8i3KDGiqEhlu7JNwUCkSt5aB7nRBKCmAKdSZP4hY/YSXjFSgc+Qye0wgLcFGGSz2zdAn4RHktRgwMwOb9JcjIqVCrVlSQbCMmIRqU4IsIUWQV8gxbEVpd5XMGYqO9cDhNSEturQpTaK0UDwjZ54pnQIgnWkW6MllaTA8vtVo6ckw0PvkmGUt/zZYC2KJ/gg9uX9gHjcYG6L0MahWJ0JqTioQ+zGwDCmCC2/xqtUmUFhWk3tnc56wV+4mrpXQN4Qocd1Aqq5tx6GiZaqu5U8JQLe1o8OB5FyG1fm6oLWXyu1rlunTReXEICvVQOz9pBbU4mlEBTxk8zH3hzLFzClezP0OHsRWhrq6qDJdc/SNqy+thK/1nJ4rOXspAlzqVr6Px5LF3KlgrDQ0tpibkVtTC0928XMXh0iEfnoXgOKEB3SjGYEdbuxi7LSoZ37GiKrVqWSdG97LPU1AlSpn/3ne8HGkltdiZWQY3e/NZj4XnfoOrr1iF5d+l4tK7hmLc9GjkigZvEWv10K5C9c6/C9oYC5CxKBYOcqVMvk7SVzIOmqQfGX0tKa8a69YJCRUD8bXX9ysFTkLx9eeH1C4jQ7jGhhvUWRs/Z6mD9LuvGEy5Qsza/sBd8d8Fn0RPsJqyTtz5+FZwCcFO5hhd17xkQrjJeKV7ZJuQ+uef34UGsX2ztpX/rhM51Dul67VEep6eOlS3tWLC5DBExnuhVMYrjRBNBjFcLn938zLv4naf96eEdpG8Wy+PYdkj+vmhD90yL0/EzuRbcN+DI1GeZkSDzOszgYsQ/Yn9g5W7VZs8NK+lBZ1OtkLMRf5WNiGjuBrXi4H22eOTuhZYTjV+CRrqIZEeat4SlLJtMjfshTi3imFMItoq7crzb6Wldaj/kyJmyzi2te3Ad28NQ0S4EMAoG4SGQX0Ymrt/XxfMnBmB6eP9MXaEv1xjh5Bg0RFhdipZX3SkAx68chCSduUJITyxK65h+JBABESHqJxG3kFecPX2VG6qtZVGMUCHwNPAs20NSIjyhHugv8iYSjx086AuF1eCMo7zk31Jv31GH3rghuFY/eksLHl9hjo/sfdoucpNdUg+m/YU48l3dnR1JX8yIiLzcazclIvxQ6Q81U249tEN6mwio0QxP0ZMDw9lZNDNSXOp4VmSjXuL1dk/6kMaKnwedSiJJ0G9RLB83TOSc+eFcovJfbkDciS9CgvvX6eCvxDhQrhJwrnoR/KuRf/iPGXgE0aD5IHvWCbYk6Gh6WuSf03f8fcmy+4+9YCGh17ag3te3IS4SE8V+euLpSn4bEmSchl66q1duPKeTVh490b5uRHZhUb0Ff1UUNqAX7fmq0zyXGj8enmK5WknwPdxYYthbKlbqDvpGTFlZLgyrLhjwVD0o4aGYvcec0gs6kuG1meUTbbxEeknJic+nleL8poTPuDz5/bEO0+OUcFcnrlvGF57ZBQ2fzsHLz4wQvVTd7RKB326PE36vloMxwK1+7JuVxFSc2rUuGEPsZvoZcH2ovHJMjPy5yfPTRaDegaev2ukSqTIQ/X8rNtdjJc/OYyN2052QWM4ZboB8jkcCwTH4ln834DV1DiL/00wZjwNCwoS7gy4up5gxWoVXYQJD9klZVQrUk4wKzUFLoksuQm3Rxm+jkKRW/nHC+rUag2FCw+whYX4qMlPcsvDX4Sb2nI1Kd9QHt7mYcHMzEa1esBrV27KwOPv7hMDx1mtvnD7moR5xbpc5Vbhx+ghQqr5fovsx+QRYSgXI4ACgSv/FOasE0Ghz+sschqVlYxYIUK8FmqHg2dPCG21XlMo0eHuSM0qV7k7eBgtJcW8qkMjZ9HKDBXrnWXWhD2FXniQq/KfTc0oUWEA6SJ18BANjE61UrJ+d5FSJJZXKehoFOkcpT3qwQg2MZEGZbg1ixI7llSK886JUhE+6FZ2wZRItcrE3xklpnsIUAp4uqiViJBnm7E9+OE2N+vPPmUgAQpfDxGajH/fP94TUSEuajXo+kd3YLUI8NBQd9w0vxduuyJGZRLmDonBS6f6n8YVo/hE+huwLqUcZdIR7aIgO0UBu0oBWqU9PITAZpRKe9WYDdCTS/kH4IUNYmzwh9Q/0c8D/s461S4eQlab5DsvIckOIkY0hX8mUPaWBUUppebVcWk7jn+eH2C9msUCpVJh6FZXIfF0Fcw1NeKcmT3x6KPjEdsvCEMHBOOOmwbjojm98N4rM/DKy9Owdv3VmH1OLFrk3vaWTvQQouvU0IKG/Abo3Jxw/3Nj4WojBFvKvHpfQdeu2d8BrQV07sCi16ejUYzCjlYhJfxS2kw4JdylLgydHeLBaC1GXDX2Wzy14Ge8/dIObNuQjZ5uemnXFjR2tKGECeHkoS0yPhKj/OHidUIm/BWQFrFMu79Kx6D4l/DOCxPQN9EfdWJc0s3S2N4GY12TFLkTna720Mv4/9f5y3Dr/GWoEfLcffwU5jUjP8e8OBDNfEQd7QiP8MSwAX6oaxbDS57JRQ4Hsg8BiXq7ZbHkjEaN1UX0wmMrcCV0+aY8LP/gMJyEqA46PwoPLpmKkGF/HqmLoK3AeVcs5kyjjC0vFyccEdJtZ2OLuN6+mDoyAm9/cAhvLDqCMdMSLHedHmMmhanM7EKFxHCT8smHP7knbSM/bbgjIs9uFfmZtu1kP3ZrsKqTJ4QiLMpd/S5ToQsWUai+Ly5txp5D1V2EToO26hsa5CZGUIMKI9wdJI2L35imzoEwyWqDyP/yqgY4uerx9D3D1POD5X6S0Zq8PJWM8NypceabLeB0V+RR5ixlPP33fX3tVG4JuspxEYp/48Fiykh/0RNaKHWC7yBRrRKiy13hQQP9VI4mnpliVCOCWciZTV3Ljp553Bw4orSkXclH1jVWxpuXvI8LVnQ70nYA+G7ugtDYoCeAdTvy7BPdg0nYp0hbB0j5uBDXu6dYbwLWgYnzeBiaerKoyGyBHEuuUISXZJ6knQYSy0D3K5aPoFzXjBDqJw3a+29fOERFYOQ1xeUN+H7NcRSWN6r75s/oiZsu6Y3bL+uLK86NVTqNuz8PX9cf91zZF0vfnoFrzo9VgWM0aH1PY8m8I8RAMzZq4YtnXIKDPDB7fDgOHC7BRVOj4CxlTuhl3mnh+QoajNfMTxSjYjRef2Ak7riM4YCHYUT/EHUNkZPTpM7CrPolG0tF15Jb1IouzcoyyvssFwm0stAzgx4XNHh6RRng5+2k+EFxhZlXsHVYX+bhoS5mkA41lqTc3EnhGc6gIL26n7stNDTpwhUe6iEGq3knVnsXc3oRrDd1LN3PyAk097C/G93nmtWw+o9g/bz/P+L30uks/sfBeaJlK+eqEg/VWfsvuglJnj6mB269qh/uvqKPWuEnwsLcMKSvH1KFTHOy8hDgvFt+weX3rMf5N/2sImNRQDO76gwRQv4B5nf1iTEoUqBiZrs44J3Fh7H8txTzuYj1qXht0X5UWA6rMTEZY9hXiUApq21CcA8H+Pm6q10PFxG8nPR0CaNC1yZ8ZIRBGTYEhTy3c0lmCBpL/I4H2vj7v17djkvvWCNlXoNL7vwZl9xlThBI39MrzuutDhszOy6V1FuLk3DZPasx/87VuOnJLbh0RjQevXmEyr678NwEeZ56BR65cZBSivRPjg73wOPv7MPs637EeTeuwu3PbsNTtw3FvVcNVH6t08fFqTbRwLDCzUaTIsUtYs3lC9mvETJWL0q6NLsY73+4Bzu2ZCkf6sff3o9H39qrCLmptFyV0RoaYaDxRcODPrb8aPWnwuCqOF0ZqOxKhJA+dnsiblvQB74GvShUJ3WNt6ceB45WYdnPxeodYUIOGqR+5dUmuPnQV7qHGHwNKM2pw9zhYUrYN4rya5f2LW1uUVGUGHL04MZ0VZ4zlcuNJlG6OTUqKZlO3ltZ34Jceae3rwuapX96RXL3yBZVTU1wEUVxphBuoFCR1YwX3tiLQDdnFTHIRhpMEQhhN9wFYf4LL1dzlJ/EOD/8tuV63PjqWIy/LgFvr5iDRxafg4T50Zj/zHD0k5+D50XBK0qP256fiDwjQ1p2IqvchNhoX2xLL8GsKZ8haVkG4oLdUSfkp4ejDi3mqfS3o/+UKJljjiqHRoAo5Dobc0S4aH83jB4cjFYhNh5izDGc8/H0ciR6u6loUfn1jciXMnvJGHHVMzmpDVKKq3Ah8wEIefg7wOZvFk71prT9YC8vpG4vUsawLYmAND93zZgwkHPW1dSGNidb1JqaxBBvQfrmTAZlEvaoHqUQEqlDeIx5eVztOEq7l6bXoDSjVsadg5oHNMZaZWDSUOXBepNFhp0JZDh3gWcDzL8An+24ALe+Pkb7p/qf9bV/RA4YrGFrcjHmTuupMv3PnhmDxUsvQJm0vb+XHnZejnAU2RMe4KrI6Z8hYUyMTHQ7dIqs49h1lPne0tKmZCLz5ziLcGqV353ki+1COk8HioyPnh2CfStnqH9TplnESJd8ZXGKixvhbXBW0bwsXytYbDxERAgpq7od4eEWodgNI4b5472352HOuYl4+F/jheQ54/Caa0QumZ9P/XOv6Jv+kwZh1aK5yr1GKwdBA0Q7W0iZxIPZc65djUtv34BpC1dj2Vqzqxl1Aw2IXftL1AFhllWTi8xjxdxWxJbthWqhhrucXqL/NCTGBXQZOrsOmX1pj6QUqvFKF9bJI0Lk9xPlobzk9fxQl5LU8jprUHf5yLU857BtR4nSp+5CXDWwDaeNjlCymrL7eL7Z8Fm7I08tpvHZk4abz2M5STvRNUozfLSfvIbuZRo03cTIib5CqHmmk+XlAiGJOHeAEhPN5xX79/PC+NFBuO7i/ti8txgZeTWICvfGsZRSpSdG9hdFboHW95xXJOHUewTLVCrvqG9oF31hwJjhISrr+9Nv7McDL21XwWjY1zm5Rrz/5REcS6qQ8eQqetvcDgEip7T+3rYvF3sP5eKLVZl4Z0kyXvl4D86/ZRVe+HifWmTTYD0OaZTRuOBuP+uq5erQ+p5wdGS0LTuVd4V8hIttC2T8XPev/4+9r4CPq8zaf+IySSbuLk3S1N2VltICLV7cdXEWWGTRRZcFFl2cpbhTpFSpu2vSuLu7/89zJjedhjRNge/j/+1yfgyZzty599VznnPeI2sx78rv9HecGyqbNBiWVTQiNNiinBrPYtwq1x+VDlY/p2sY55wylkrpb03WfewNPR+fU1jIGIaj7vdfSL0M4R/0v020jhCcEMyR0XLTNVhlnGkQJnLvc5uxZHmG+v0b1hY3ASR/v3cCTp8Whm37ShTUBvu5qj8qGRs3/eY9JWqF+Osto7oXO7NvENhnF9TpJufx7xknJ2L4oBCcOjMB91w7XtphuTZNQC2ZBusDFFY26saxEaZRL0KlU9rN0wFaKeSR3UQrCy1I6Tk1KmAYJ0KgTdIiSSLhKLhIDDhjOxmYPSDKrK5hDQ1yb/mO8SrvPX0KautakVNYjymjgjBOFK65U8L0RIQFpnbuy8Udlw7WOiIGjRAG/vw9U5QpMVDx1GnhqqjdeMFARIS6Y78Avp0HCvHCfZMQ2MNF+p/3TsXSLy/Fhi8vxN5Nt+KrVxZg0rhQLPnkAnzy7nlY+81F+PHDc/HVe+fi03+ehufunYiH7pmGj96/BH+7fVLXXSxkOZ5vgZubMEMRMjX1zTK3DXoyRYsjP+NR+f6Uch1vT7mO41jX2KyBqI6CtjSDmAi1h1/ehYdf3IXCkkZ1jeiUwadbHskz0h2tcq9ED1d8tSJDffeJIgZFe2Hu5AhUiwLFNLfvLjpwQiab6rIWHMipgLuzpT4EldFwbzeECCiLjvREZlmdnvDQZz0+STShE6A2wZ9/u3s5UrNKEe1j0hMVLiEb6Sv3gREDVS1z32Zvg0fePB0mkbtcNcbLIGsmznsUp5TBVhSMAFGcInxckVvL+AZn0Kb8siijRQKm6ZqSk1uL2srfXkqxbXV1nSiqqkewp6so4B2adrZWAHiJrO00AbmOBKSy8Z29ndEqiDxDFI8RE0Ow8KwE1AmQaBDgz7TEBEY84XKVfWGQlQz/RcQxouLFQP4WZzt88OUhAXWlaJE1KCqP7E1RBGUOTILsvD2cYRJMU9DcDJPZFUlzYjF74Bv45rU9ouRa7sf2dOEuATAOCgbTs6qRzorEzgIOZG2SWJSPz3a0scOB3V2V0fpBVIpKs1pRkduOssIOFOU0oyyvFUXFbZpYoaZc+Cez8BCfWi2M3qG3hQi+PJwckb62CO9+cR4W/GUUIod4YVCQD9Yuz8RWAdBOUR5qeDGC0K3BU08yy9pMCPdGY02LKs4tAq7ZV44O13OHDBBrrfi7OGvaZSOBRE/iWk5OaUOm1SGJ9fpmG5hpKC5O+F8xT6S7vuhBrDmbmd0JIzV5T+I9r7pwIBY9Nx333jQCY0b5IqCLF5IH8ZRk2FBvbF98JiaKskKybgeDvhlwbLja0vLMIGnSsAQfXH12gvDbJNx0wSCcNycG/3p0KkaOtFjeZXiUmrtclEjP/nufujfRbZYg26CAQBc9GSGYZawALe5Z+bUqJ2k8S4q3xDSwzZQlhuWb11MJIFGRMJ5JorcBA7IJbGmc4nVUaJgswaAwaQfXMoPgs/Mt6WubZP2SeNISE20BwjxFYEZJnqYZzzCUEOtaN9Zrh6cqPHk3guYZu1IiSrBxmmU01cPdDgNjvfDJj5kaC/nm54dUnmV2tcd6OdLFl0DcOAHgi3K3vq4R0SIbWYWcRKMkq66v3W5xP928O1/WfzIee20HrntwJW5/cgP+/NRGbNqe090Of+Ghr32erG2ePDJQlU0mURka73MUyKfiSqJikZFZpWPCeaKLHuV9WIBJ9oLlGhIdBthmzg9jWzmOHDu64p09Owo3LByIe68ejtsvHYLz50Tj30/OUgVOf2v5I3MkeEF/74B8wQOGYkpFtONEWLv1YPZFVtdxf/fkMfzsWETDoEE8Ff2D+h6vP+h/ibgp6adJhs6NarHeWK1Q4QT0hf9UBOMj/9qpmr5BtP5ceWESrjknQdPzcsOTGRHUMxMEN/Jjd47TEwUS78rNShcpgv0BkWb10V1w3WKcc/N3OPumxTjt2q9QU9OsDGjmmGC1JhCA+ojyQJcVs6cdwoM9tFAaj7gHCjM2LG8kCoPTp0fre7aJ8RP+fp76bzIY+rGSQRpB8FROaA1iBhV+7+oqgFeuJdOmT/NHz8/REwTmXL/p0lGqNNGNaVdyOeKifDF/riUzhjWxgvorD87Usbz0rCG48cLh2CTMlxlBDmRUYsLICLU29SQG4DPTFoPxExPcNViOR/LMxMHnUCizOCQzuzBQf9rkEFx9/hCcMS8KXhYe300cc1dhrOwrhc6kEYG44/LBmDM5VE9mIkLctIDWeafEqLtYaSWVEgpSFxxOq0ByZq0G1NEiOH1sMM4/PU7GrgU/rs/HOXOjMSjRUmQscZQ/HATo1YnG02jbgSrhvFRS2wSEw8FGTxb83JyxdX8+CtMsVYH7Q7XV9eoqYye/r5I5cxFAbCtCeP2eQmzcW4gO6dfBghoBn50IjO6/AsLnM2YgP7caA/28RBCzQrYlM40jwZoAPkYVMWUrP3dxd9bq5ySuCy61vhhXWUktmm06NAg9o0zAirTdQYRSRKLM3dxwVFbUY6DZhIN1dSjM61/MwIkQ22YnSpOPq4ABaX+VfSc87OxQKajzzjtGo1zWb5urnQYnO8kUJbiZEGlyxdp9JdguezFIFMlAebGiOE9qmG522MQIy82FDGDwa4gnZ6PGBaK8oRFecWaNU4hpF4VEQHJhpzxTFEK63RUJAKsVBWmQlztmjA7TeIcnH5sBV9GYv/n7NpQWWdojy00pLtEXDsKU8kXZhow/55pAzORisYBSmaDle+m6XFT0ntCnm4x1+uNLe3DFgo/w9VPrMX/0K7h0whu4aNKbuHD0vzBr5Mu49ZxP8eCZX2BU4lPI3Wk5urWS9b2T3JxtSW9qxu51Odi2LBfF+W1olf3SIrwmMcgTlRlV2HC4SIPmSdYgtifxq5GD/FDb2KRW81rps7vMW7OsZc5fvayDankFyn7OLq5CRZnRu6OJPG/cKe9h5gVf6r9pxDCupB7ENhD8V1a3oKGlXQGg9fcGCPxuaQliBjyF/fuZuOLnxGuff3MP/vTX9epSQ2If+HsGjTNWgSlc731q61HJPwyiAsW05pQ1Pp5OevJF3k3D1m1XjMXcWeFqxSffJK/kewN8HmkvTwUZR2KnMRGUWRXSL2uikY0GFwJKGuZKittVKaAbI3kmXXYMooygPCHxL2Uh/8k2GuNCYpYnuiRT5iTFeakFnicIRgIMEt2rxsh8Mgg+OasG+fmWE0w+m4oW3cNINBzxuWyf5VSfaXAt88R7GmSsHbaOn5Nn6imJzCE9ESaMjtLxN37B61iQcPxQfwXVM8YHq9xnwT7jlIPXGmNJYjyHoXhRPtJIV1PXpNf5yhwt+iZVix9SqWGczYqf8rQ/iXFMVe+ltcEmDA/QfzMVs0FalFHazPtS+SDx38Qq1goF5T6pUfjGGSdH44K5sXoKxbHhPLOOGdezQRw79o04gPcmEQPRa+OGy5J0zRiZL888LRoDBhw5AjbG6XBmqZ5QGu7PF50Wh+ljgpBdcLR72DFJflZeAuRmNR9l9O2NqoRfZSfXoa7HlirN70RBahM6rfrWLMNUVWgx9CjJFso5VIvMPVWok+cVpTUi71A9MuV+9DRQkrYwuYP1nP6nk01n56H/pv7+f0tkkFU18lcWseB9eFgMLEpki4y/pks4V6ebAGJXKxctEn/PYDkuYEMZ4HsPwagEwryHAdpoNSsra1XGxzSCxKn8y8/5G+7ugADLJicDpxWNhaDIn72F4fNelRUWhkO/dld5hjUjIvF3ZaXSXLmJk9yb7SCPYYxKWVkLXASQkGdQtruIQGUFaQpWVtQ2+1g2ocFkSAxAdJQ+k6dXyMZ2cpFnyr+7AyN7/qCLyPDI1GgNYZwJLZ+0WjEgm23s4nvdxNvwWn7M94o95A37T/DF0yoOJNsuvFOJ9T4Y3G6kZDSoXLDtpfeshaeAy7yiGnz6zxndFhyOufZf7sFnMP7m1GuWYtUHJ2PTtiokZxTi3HmJWjCOJ0q0SLK9dz+zF5t3l+C1v04UBcTS+UYBEDfP+BDlNq2adcnc1IlGdwe4VbSh3cVW/dClaaiVmfO0c8A7Gy+Uh+pPj1oXR5Ew74ycetx16scI1grc9sgR4M44DYIM+hhrZXwRekUC2j5bfSlcj9TBPC7VVoriPOEd2ApQZ7rZShkQApIwF2fkN7doMThfGZjCshrEjAnF398+VZSsrh8fh1I3l+HUU9/FsEBv/Om2sdiwpRBZhTW46+rhuPvR9bARgegjAnpvTjmeeGA6pl6VdOxx+IVEwXPz6V+iKL8K7mYn2IqQrZMJvOCsRLz3fRpMjW2wF2Bv226j6Vqd5Lvy1mb4hnjArq4D5TLWNt4usBVAZieTv+inS2CSfdHLEv9F1Cp7/eypH2gMwMAQL01gQWMCiyCyEnulABOOibOsHSdhNp2CFl757Gw4y/plG/iiG1eT7Euzn2Wv8LOqnHbMn/SaKNdmNMvc2jRa/LFt5N48QWNVcXcne+RW1WNMQgDu/eB0jeFQMm5iRbnL83D+Td/rSVJCoBlFPDmUjcO9QGIBwZIO1tywQ0FtM77edi2cRbk63lxWi55ykSgywb5u2JVbCm+TCwYJ6MourUeroHpW+i+saoSPtyue+fxcVdiOR1s3FOCu875CTKCH7A971Mmcuwo4LRRlLEHGIzDSHZtF8SqQ9f384zMx+ty4rl8eTdfeuxNb95Vhw6ezBTx3fWhFLAgfPf49TJ8Wi389PAFewpOth65N/nHLIztRInz2vafHHRU8bhDT7o6d+pLwoHbs3nQ7BiVZjBlMyztv/utwYboioUZh9EOmDsW2xWcfxePJvx7953Z1jeGpNgEmwS8NLe88NRueVm3qZVqV9u6rwt3PbtJTewM004o9SUDwjZcP6roK2LGzHA+8tE0BNZ9DRYCndPNnRODc+TFdV0HrV/20lcHpFkZBQxtdwAjib71qSLdc1NTD7+5VRcIAvjwNuX7hQMyZeSTVNQvZPvPOHlFSvKVfFsWSStBdVw7rPhUiPfv6Xj1ZYKyDgnLhkSkyLlednXBU+0gcC7oY0WpPzwEqLZt2FuGLl05HWJjFymI9XizAd/Pja9RAybEl/6USwVMra6LrG2NDz5sTi2ff24OrzojHt2tzEBPqjpuvHKzzdfujGzQuhe2jokRlzygYzL8kKpGMJX3t0VkI7aqQT3etR/+1Q12FLQZD2Wtyzcyxwaoo9KS8/Hbs2pen3hqvfHJAx43PoxfDZy/NUYMeifLxhgdXyv2YpMLipkyPASqGT987znLRcYhJPO5+cqOON7N0jRalkQaPpRvy8ezdk9UQyfEkGWNq/W/K+sLUWuRvL8CgWfFwPUaiwSpRUFKXZ8q8taPTuR1DTo6Hd4QIZaFsGZ/dnx/G9FsmwKPrFLEkuxXZiw9hwPlDYBbeIawd+79KgbM81GtgIHb+mA6zDG+BjOe8S0bCVfiqoZwRo/y30G8pc/+gX0EEoj7CtAlQTT38bTlJ7iJE/L3kJd/1VD5I/D2tMrTCM3c2XwwGNE4+eA/jnvRbDQ11gFnuxWwwzHri5gb4ykZhlpXALuWDRP7M1Hq0xlD50M/k5SO/pZChotRT+SDxd+xLgIAT9y7lg0TLEov46XfyHD6TbaCly1HaSuWDZN1/EgE++8j7+AbLPaXNVCK6rzMa3EXG59zMHAMqHX7yTFrMjGxQRptIBFskfkSFgMHdfCnJh1Q+SOyr4CpVPqpECaPiwHvyOdb3I/Gf9KNXACZfqjLTRWwTT6/4GZUabxmHAdGeuO2JrXj+vX04eXIUgoSZ+cp4cL55b5EbOGtGJGJFqBAsGuQi45c40A91Iry9nBwF9NjDpbEDtiJU6gVQEvjRLcQswDKtuBppe45UozpylyOUu70C50z8EG2ZwtST/NAsXNPLLB0UQdUuAICFAjvo1iCvtJo6nCNCrxtE9pdkgqh8tMirVcbALtAF7y67RBQnezg2d8ClyRIfU9vciqQo734rH9QP40b64qwp8agQjp65r1yzOrFi+2uv7dbTHI4Pj8MZd5XXVTytx9T9aqIyGhNpFoFlScNM/397Ee5fbc6Dr7ulM15MQS3AoFXG1jXQDYN9vDDEx4wHH5sG90B3jAr1QY5IroXnJMCtS/noMvT9amL/z5sShYQwb5SIslEqr5LaJs0+Vl7TBE8XB/jKeimurMcZp8biqVdO0bAPrhcdK/m9k8w5lQ+SMX4mXzvYysKePTQY58+LRVl1vVb1dhIAQvDiIiCDrkg+MgYbDxXh9gu/QeYWSz0Wxk4Y1CrT8tWLu3HlbUvhLWvaLArQ3vQylIlS0EpLtCgbjC2zNdkj3M9N41dcfFx1L/S2pnuS6OEwm5xRXteM4WF+CPU2Ib+yQcCZrHWZF8bj0UWySp6jMS/9oMSBwcJHRVmzsUG1zLsR80IKEkWGAI58gCcie3Z39bnHfNIriaA541AhkmZ9gcefT8UdD+/HrIvXYPoFa3D2DVuRNH0xWhucsH5tOc69aQ1eejcTdz2+D2dctw6fLS7CWddvxkcfpMC200lBXk+iZfjM676Db1Qo/GMi4CTzxWYwy9MVf14On4gwBEf5IzIxBMNnDEfa/jy892my5cddxHVIRYBzarxozSagN9xyjOm0mtajiAYHxtoxBSx/R/CZLfuRQNuaAgMYU+igpyxGXAZP0aeMsYB7Ya9K5Bd0E+KJB0EoXzwtoFJgPc7MasbYA17P+xF0FwrvZAyKNTE9Pa+jKxGvJYiub2zF8CFHUCpPknh/8ngjKQpd7pjSmM/vSTTwMWuWUciPLyYM0FNfuRebyfHjXFBpOJxZBm91q2rD6C431017SvU7a2IGKbZh5AhfDfr/ZGmGKlXjh1kQMeXN3deMQ3puTRfQb9WK4QymZ1vYRyoi/I4vxjUadCTZjeUUhP3ltT2Trlj/68k3d+PPf9+s7mWWuejQeaGR0SD2k/eghwXvy7ngGNTLX6vH90k0zD0iwH+GKEN0vVq1tQDrdhTrPT08LJoO15/1GrT+t/KzmlZEjwhRw0VvVC9bdevyFMTNjsPEK5PgKYrVoVVp6oJO8gz2RXi0Gc11Fhd1UiszT3o7waFL2bIRGecsvzOFmOE7wIzJV47AiKtG4PSrLcoHicbG/yblg9QfXv0H/W+SrGDiVGODHLUPezCd/pA1U7DehMJzu+9NCzqPFZuP5r99Up38piC/A/klQGWNgPFqIDu7RY+qi+SzDdtLsHRLEXbuqZDP+s9QDLJud08iIGgXGVUnCkBJbqu2vV6eT+ZFIt/nNWQQeqIjRJcBfsZTIr5X/1CrhxgbYd+2crz11gF88mUaFi/LwbPvH8D7X6fh6+8z8dO6AnzxfQaWr85DZkYzbrh3Bc644RscOFiDx1/cqYW7ehKFJdvFuJyjJsCKqNTwKzL57Pw6LZ5lUM9xWLYxC64mERJd0X/8nl25/IGpcBZU1S7MNF9AE/lYgwAgdxdHudZijW0XIeAi731FoPekehnDvH01+Oe1P+GaS75Gbl45tooQm78gBrlVDSK4qmESwO4ogoKCKNDLRQBOB2pFisy+aPARZa2fVFFQhYKaei0gx+QGHnKDj/65EZUNLXAKNqHdw14FXass1GHDujj0Mch6aek8ytA8+MppaJCB/+SHFPy4NkvWRxPSWUelravIobSXsStph6v01PEYU/OLiSluB0m7m7qQgpuA8MraRvztiWnwcnUQYWOHNmnfjNNjsXjthXhm0VmoFTBdKDPqPSQYt/1tMu5+9VTs2HUjzrtnjN6Dc92FZ381tUmfD6dVIirSEwtFgZwwKBCJ4cz4JmtEADJdJwmU7Tpt0ORig4AkE8zW0yAD3SV/uyeA7aPAPee0eOyTew8eHYxmUSDpymUrQMPOplOVHCoaLrIv4v3NSD9YhMsu/gL3LvwOr9+9Di//ZR1evX0Nrjv9Uzz3z80IFCXIW+aJaVMD3F00i5itzBZPUeh6kVffhEZp65b8Mpx9XiJsBJD03DO9EYPZ6Y7ZLOCKBTBpKFAAJpuRYJWKO7OvMW6r3WAixyEaRRgbUCDzzDTKtFKwkKGv2RnLd+fj8fd3wVOUG4LutVsKhFHJMPYyn3S7XLhwmPCoTny3OgtZBTXIzK4UINiKgynFehIcGu0JR5dOFBRVI7+0FvvTykTptcFdT60X5aAV51+QiMq6GjXsGGSMy+49ZSjOLpbrOlGckoZaGUM2473PDqCquAJuni4ozqvA4W0pSNmTI8qaPe57aoOAYMvvScSerbKXeBKqrk7SJ/4loG5s7F4ZfZK9jDWv5z4n+CRQvfLseI3lsJYXfv62GlTNbIshosSR/9DazaKBJCtbjIJQugnx9IPEsWYmRGuigkAyADSvvYhJHqT9xhiRXF3t9HSHMQm8hiB9wvBANYYZxFMV9pt9oCLFF/tBZYCGDoOM++7bX4Et2/MFjDtorAvHjetuf0oRNm4uwo1/XY87H9uEe/++CdfduwYffp+mCgJlSGSIOy5fMACD47zQ1OXaw2VGChClg+n13xR5ZSiG5dJub88jC4AnGgtmRqoLM8fkcFa1vucc8P5GW/hiin+DeD8jEQPXq/FMXm89XsZSdnWxU/fuWy5OwsWnxWqCHD6DgeaUddZEFy0qH5xTjhn/8vlsz7GImTLf//wwNmwuxrufpOCnDZmaspixOdzTzJpFeuG9rfo93QlZS4TuhE+/sht/eWKLvmeyG7pKZe8qVqMIgZd1fwyqzq5AkMkFnmF2sJXhDIjwhLPwz+ou5d5e1kOHLISqwirLGMitqjJlv3KZdfWjQ65vKG1GdUkjbGVpunsLD/QAnCwHj/rcXljBfzxZbd0/6HcjWX1FqY1I2VKC1HWFSP02D/k7qxUkHzVBR/hZrxulNzrWopZ9rpuiLq8TuTsKsFuAWn1RC6pEgTA2Vl9EFyj/QFv4uwuYTKlA9voc1KWUokUEV2NmGTzr2jFjcCCGDfFGcJAluPpYxL4zmLStS6mgG1ZtIRlc1wU9qPBAFQ5+k460JakoWJaGvHVZOPxVCqrSG9EmitG+L9KRJcrDvk/TkLwkGwe/y8ber9ORLQpEqoDqw0tzsEd+n7WhRKumW9M1T6zDdbd/gatu/Q5X3rYEz7+4HVdf9yUuvPpLzL/4M1x/1wqce81iJE18ASvXpCM1uQijZvxLgOUq/Pvrg113sRBPN2iJ6aY+Jo195XE8LX0uXb9pEOZ48OARqwpp3pQIxIjwTU4rUeWKcoFD6xXjKIA3GKV1zQiL9Ua6AD0XGfRmuYBgisKVqIFxB9ZE17JHLlqKuePexGVnfYwNG7MFo7djcLgPvlqdiX0bi+AuQKmxpllPYGykabXyfWlDM7LK6zBqcBj8ok7A94okHdq+MhPVzc0ihFvhJG0qya7GdzKHTeUN6o5301XD1AptJ+AwKEq4teVnvVJvS2vZ4r3SXltMTAhQhd7s7IgIH5NaaZlqlsHWnaJAZeRVqxD6n6DIRJ+uInSdqBYg6ijv/WVc3WV+86vrFYyvWZmF62Z9jvsWfgmbyhbUZNbgstnv4/4bV+DW8z/Hmad9gJK8Hov0N6Am2Z8/7c3Fmt2FWLIxT8HoKdPCdQ0y8Nzd3Qk5lQ0obGhA3JDeFcDuce96Y6ysM/80GktSCvD2ov2I8PWwxPUIQGPlZ18PJzgICimV9VRa1YhgbxOCXJyQsrMIy744hLVfHcb7H+9BfXk9Qj1cYCPr21k2Ei3PjAei+x9fjK0gAAoQsNpU34b5E2Jx/k2j9Pn9EeTEngQ8TtKWImmHup4JKOSpBxVU7he2m//uRlx9kHHFKafHoKi+ESG+Ji3sSGUrT/bJ2Dg/PHzVGFFI26XNLsjOr0JlwdGKDe/BU+CTxgUL2G3FC3+bij9fPUjmJRgvPDgBL/51Ap65dyyuuTget1+ZiNuuScLjfx6DS04fiHNmx+D2i4fizmtGaCrVMYN8EBIoYN2Cw5WMcdmdXCpKdwtCI7yQvOd+DOhKe/vDujzYOzqiorgap56WhCVfX4GF54+Ah5eb8OXabmMOicPC6tvMNKf/lgHlfBBMWhfR7YtYB4T7kb8jILacMlhSelNeGMPOk2IqHgxmpmJM9x+mZTXiMAwieKXBh/UvCGL5nifFLHRIXmzMEZUJw8jDdjMVMH/D99Ytp9swE7SQ2EYWyGNaYetriFupfBhKmHEKohZ4AcMk9sP4jaeHK15+ZJquPfaB1zD4nZZ7FsdNFaWABRnp6sV0v1RoqPjw9IB1Mfx93fRZJQJkSVQIaOOgosIUwR98n67P4+8YN5pTIILVii47e0h3rAhT1TOwn+8Zf8OTD+2LjKN1ggD2hyd3BvF7i8Jw9HgZRNsYlSYPN8tJYkl5k7pNsg9cNwZxmbCtnCuScVrI9vS1hHhaxFNC9pdV/V/6iEpXu/IuEtvFYs4xoR6Ij/TCxGGCQ+J9kBBlxgR5f9K4EE2UQE8QJ1EeBp+aCFOA+YhBxYo4Cq7uLmiva1N3U7K6+qpmuJrs4dKlANPoYif9rS3qsuBKMxpFseuU9cyTJxJPN/xEgTQJ/+uJOUh9dPc/mnqT3X/Q/yJx63XIui3emY9SEQzNtcIcmppReagEJfsEHNUJg7HKdGLs31+6YK32PxoKO7F/xUHUyCb2d3dGwe5cpK9PR/qGLGwV4N5mdSJiMG+DuLFozeDGshMGaiebEsLIG3Kq0S4Cwo7Zi6Tt5Fs9rR7WRD/y4m0FWP3+HpRk1mq8ww5RLBqyK7qfSXcRa3IUadJY2QQPZxE2no6oF0Bc39SiQdj2IpTK62TAHG3RaaJ1jn7n7egUSVEvQKNdGGtHl48AraCdZAbyIDJC0rjRgXASyRYe7gdP4VANZXWYMHYAvnnzHLibTAgI9oSvvPzC/WErg+BudsXkWUmYenKSCidrYuwJLWRkqFr7oDcO10W8zvLXRnOok2jlKi6tPWquhw4yi6KQgCff2IOU5EaLUiCfc4jueWkeQgb44dXPz8Dtlw7FoeJKBVIEVywGR4tunYzT+uVH3CnK06qxeXMOgl2dMCLOFzYiPHy9XVDT2AzPThusWpMDJ2ETbgLOOmQeKwQIBnu5inJjp9b9WwUAOfTiY94nSWM3rMlHgIcJ9j7OGBLtjQB/N8sRtaANm4IGvPbSTpQ1t8BkcoF7YJfv3zHIem1yLPjviXMSMSnaH0WikLVLu+vb25BfI4qujAWBMAUjA70rqxrQcgInfydC5mAz2qRBzErG+fdyddYj9kIBFz4mZ62hUtnRirLSOpnzRhSLZGqSxW6W690FPJWJBpqXVSnts6wHYx302A6/iMryy1Hf3IoYTxPKRdHYJrzn5Y8P6FoZNdgfVy8ciKHxvpg2OAIJI8N0TK3HmWS9Lq3JM8wFi147HXNnRuFAWbUolAQsR7IMlcn+9Bclh+uRgfb28tdeFIlOedl4OWFwXAA8hB/xN/UyT1WNLXARMMU1KDtZQLIlPbGNrOmOxnZZ062IEDDNmLD+EoFQrQA77g8myWC1fVJjC4GrrVpreWrYXzLGYuQp8Qp6Rw/wwckTQwVctelcp+bXYMjIQDQIL6I1uUn2YeoWS6orY1yNe9BtiCCxXPips/C4Brk2UBQaVqkOEUA8OMYT44cHIi2vSj+rq2+CnzdP2JpkbXTqZ9Tc9iaXaNxbTyKv4dh9/cp8AfGipHSBJPKelsZGXHrxCNx33WjMnBqC5/86BS4mJ7SRt3ZdRyKgt1iqj6wK/lut2F1jeTyy4/PkN7ye6VppaWf63h0HyxTYy9dKfMKk4UGacct43KAupcmaCEI5dowhIJBmfziXWQLoqXAa40u3KpIqHbIOeJry0Q8ZOJhepZ8bRLk1XIAqgS6zOTLmbfIoS30Mox28hooYn8e+GM8k0X3PmmRodO6nTgzH2EF+CA8y4Ym7xuG6cxMxdIAXgoO88d7T8/TEgApERLCpS35airLyvg+/sg1b95bg+fd2yvMs96ViSGWGAeSsE0K3J8Z0UIngyZI1MZ0ys0tlifIRFeKmpwYE7mw7XyTOR30XzyGxVhX3Ceea4J595DU86Tky+0eIa4Nz9cH3qfhuba7OC0+wqFTRtcwgykND6eG92Q4G5fPehjwk9XxGZKQT7v7TcE10cO6cOA2S53gZ92EqXrbxorMTNGEMr1swLwqXnBuPSRNEAZkeqrE5qsDKc0whgFeArAvpvrFGDOKST92TBwc3USa6TlcZZ9nQ1IFGSzIyxUC+ouhw3zP+ippMZ2MHTKzXZllqmkSlpl32kKd9twu4Nb7qjXob2/806h+n+IP+x4gTwOx+/kP84R9pFjAiCoiDbEZ3e5RllmPHh4ew9oNDAs4t3ObXThh/zwrbObsrkbkhA96hHnDzcRJG1awuKS6yBR1EeTBVtmLnR4dQ05WppufGJCmelg3WJsJOYw1ECLa4dGommFoBVDXVx0krIdQiCohtQxsGCIDIPVCkwbuxiQJABJzKflYikDeIm7JDhLJPoheaXG3UXcRZGLMPA2UFHPMCL/rX1LfB2VaEd6mAdPnMk+BPADXrYbiIJLVpZu2OeuTuLZVGSBu6OsjrEwcE4+U7JyAu0AN+vh5qSYkI88QCYXZZhwtQWVKDqvJa1FRUo7ywEodEWawRpYHBj9ZMg/eklY/MkNlU+ip6x+9Y3ZxWIJMAU0+zM6pr2hSAGUQhWlEmglMYYXV9K/JLLPELJF7lHgS8/f0CUOYUZdUh0tesSQC83JzRKECIGY54f1tRzgxqrG8RcN6KZhmk2GgzPDtsYJa2cDg6RBDQhatdmGeVSGoeKXOsm2VsUwurMDMxDPETugSy/r9/1Cb6YUpKqWb7Kpf1TkvlxBGBmDklDBMmhcFBBLONCJSK6gZER3nD1cvS3t7WIKnn5/x3dWUtVu3J1SxS9k728PZ0UeDh5mwvenKrgku627TI+4bqI+P4W5KbjwnBsn60qrAIdx8vF1y+8EsczK3Usa2WsXeT1tI1yd7VTt2SvGTRd8q/TSLwnKSNsWZ3uJmPVmyttsMvJgea2kXZqROg4e3sCB8mhZA1ynTI7/x4GA+/sRObBMDGhnko0OGYHmv8SdbzT7/soXPCETs2DOOGhaGFfZW96S4AjkAqJsgDxaKE0AWNwb108yIwP3dWjM5TdkWDZuexEWke4euGGlGUFNzKvVsEwKk7oQAhWmF93ZyQUleH+ZcNszy8n8S9pBX2BbDQ1YyGfCpfBHk8OWPqZIN4OnQ8MgCpX4QTQn3d8d3GXPzjk32a8pXtZNrNmx5YA083R7gLn/WVQdq8vkB/03NcN+wqFv7njI+XZKCguBH5xU1Yu6NArePpWTXCa9rVhSuvoEmBGi3CpZWNAvJcNEXrnsNlCPF3F6XEtRvskIxekAfwlEIBpfAEGjr4Ha3WpEtOi4dZ+C+JMXtmukQJg7I+ASHIJFAkOFbwKGuXf6m4kT/1h+iCxfTrjAtim3gaYAQ6G8/iuHJ8mBmR40jASqAa5Oemln+mJCaoZSYvrhl+z9Td/MsidYwJYYC44bJEouLDU+ZGWs1lvlkQkOl/K0UJ4vNIxl8v4VHMCMfTDz7f389dALWFX/OEuqgQWkiQpzfaNrkf3asIunellGviGEO2MFnJguu/1Vpd3wswX7IuDzc9tA6b95Vg3c5ivPnJTrz4/lZUVDXrSQ/TEleKXOG9CLBJdAmLCHHXU6CsTBGeQozRvPnKobj/lpGYNyNelTBWjme72aaetGBurLq5lVc366kEgTtPbiin+KLSkl9sJVtkc3DM+R3nxiDuSWuFwiAmjKEs4ykQU+iPHuSLycLfqVAbGddIPCmhYsP7qmIj40Rjo5fMGd8bZL0/jKcbn9F4wuyJjB/ifXi6xb6xbbKkjks8/Rb9XakqW/hMj/50yFx7ejprLSTGjfH59lTaZJ7rBAfw31yrLj5u8PYXuSUf0L21VXiWRwCTUeht5EZyH5EHzsJrq4qB/T8VYd+KTP38WNSP5v+fp99Clv1Bv5LozhSU6IHocaFImBANdxFgdY0tCBoaiGGnJWLcvET4hxgr+VeQbA5uqJL9lSg+VIZO+w40CYPrFNDpKELR1kkEimxgJz1edISHMILUNaloOvoUt5sM1ububoItDSYEBZ3CgEWwuNsJgy9mMTjLNceidmEe9gK2Wm0FYFS2oK2xE612ncg5yKT+PyduSgafunrJZhemWNMkD3Z3UoHh4OaigNvsbUJbaydahJt5RXqgU5hwI22nrgI0pI+Nne1okWeYI8yIneQnE2C5N8nN0wmzT4rALa9sw+VXD8LDfx6HGhHSV9yzAp//mAJXs5seyb7w1Gzc/eepePzBmRg1MgRjRIGkRciayJxIFFzEMC195AXk95UiEDqkAwqCBB9SOIcFd53zCpGhpqRX4P7n98g1DqgWxY1EHsbVQZc9PrO6sg0PfrwRUZ6uqKFSJsS6E03ClDk+Q4eHdretvL4RtTKGXgJAP1+RDndBNHRBaRXBwPoNVCydRZA1SwMp8AOYpaq8Hk3y/AvvGwe7LoBzIsyyprwdNTUNcJBxsZU27Uktw2c/pmLDmlx1jZgxPwqXXJaEUJMr5syJhMPR+LtXsubj7BsFE09pvGRdNwgwYRErrhsSx9dZhCNdvVhcr6GqFyn6G5DJA0iM80ZpbQOCPVw0NW3WoVL8/cZxIiSdlfnSNclWxrpW/tJdjj7r9bKP6ALVVNuMmEgvuHQpYL+Uep4gknxDvOHkIKBJ9lCHXNAk80zAwFOKaAH9cb4iLOW6T9eko6Guy5Lbh7D8WQvlg4ABrnj16zMwaWwImqR/LIjpIutwTKIlcp1Vur0EaNPy7S0LfunSTNQW1cFXPveU9dgh66OkphFR0h4WaayQ92wz4z8Y1O4jwnxNWhHuumUSApP6sUisSfpCCzFBC2voELDwPd2uqBg1ylohMHawtZy2HI+MS7jCIoR/89QiIciscStc01Uy9w/fOErjArjfOoSndAjv60nVNcCS7w5iy9Z8bFx1GO99nYEd+6rwzYoCXHfXWtzy0CY88NxuPPbCbhw+XIdXP0rDrfRpf3wzLrpjFd56ey8efWYn7n9uL/buqkZq2pGEE0YvCFCpUCxbn4bQULopCZgWLLtxawGchZe7u8mcCMqWYUCxgKV6Aaf2zs4aO2cQQZdzlyFD3V9kT/FFAGhdRLcv4ukQgWq+yAkCZd6Ha4FglLzsUHIt8nJbNZB+0eIUVSYIlFn1O6egBlu3F2PtJgHyKzLw2XfJWteK1/AeBMxcz5xT8l/2xSDKCn5uWPz5npZ3KhHsF9PTVsozmWDkrS8PaXYpEk8mDiQXYf3GPKzflI+Va7LxzfIDWu+KJw4E50YaYQJ7VWINRitUJKA+NspT63JxrOhSRrBPVyi2MV+UCrorsWI83fCYTjZcnnlkbI4UGuSpTEmZBc3ToHjn4xtxxjVLcfsTP2kMBH/DfhL09yQaCBi0znaTdN1Le9hm/o7/ptuXQZQHJH5OMk4a+O/eMqyVldfp93Rf4ykPY3d42kSXMMpAY0ioPFsC/C3KK+9HY6OhbJGshk+p504kT6cy6SvKN4nxOpxXZiQ7HvYgdUrXHIS91ea1I2XnkdonxnJhG215YmbPwqyW59OA2drSAZ8IVpaS7+XlSAzC9ssz6WLFk29XK8ORsBU0FtajcF8x2mQOfYM8EDMy/MQE538gcez+oN+RRA5h3/I8VGW0qb+wR6gJrv5mVJQyI40w0SABMix8anEn/UVkbCYKkL0/ZKFwayHcXUS4ejrAplGErTA9WsIrBaS12AkYEXBe3irP93OCi/wmZVOObtRjkauXu1oF6oVB0kpuTw4nnKQ4v1r9JvsiupfQSm3j4SAb21ZdpdyDzfCOt6TD6smASB2iNJXsK4GTbHRHYfxmPze0NMnvPC3+uU5uDjqWBBHVLF4lwL6tToRubav21UaubWOhN/mMpMW6+CCZi0BRnErz63H2KdE4d0Eczj0nDh+/NgvrvjsTV14yDFVFpRg+MhiXnjUAD9w6EjdenoS/3zkZr760Boeza47iJxxvMmsyVjJYuicciwRrY4YInYzsKhSXCjiX+c7Lr4KPjK31r97++jAOpVWpVYYWLpLxTAaC831gkD3+fPZYbDiQh/gQD5TVylyK9kL54e7oIMDYtfs3Jlt7hNo7w7WtE34+JuTKIFQ628BBmLqDrA1fWmyqm2CStegvoLBaBNop4yLxxVcLETP5SDYY634fjypKq2Q5U+jZocXZFma5b7CAHlqy1m7Iwccv7cLn7xxEtQzgoPGWE5Zjq24WsmZknMrwaH8Z73ZUlTciwNVJlGJbAa22GhzMo/I6QRrtMiCsVl1X83Mh/VuQnWyDmFhPjcVhELWDrNVomegPvjmMgioBXTJhBOEOtLhLuxxkrGtlHlwECBWUy8aRz01Bruqn3Ns+6C8ZJ4iC67qpVfpN9yemAKacthEBy3gVjhF5AesA2coXg/0IluiIIHQC0sJYs5UFHfhYgJqjrDu1lksbPl2TqQuGCnVFs4ATGZcmQZyt8hh7WXf2AjBLm5rgKvuYsR/pxTWqIDF7GKuo24gy7Cr7dHN6ES6am4gr7rYE6Z8IqbIujSHw4/hTMWC2OA1GFeKpCN30+D3dlfpLvHL8ID9VbgiEaxtb4CfghIrNff/cghIBjgx6d5Pn7T1coVZxazKL0vrAX6bIHDRj27KrsfLj6fju3SlY/MZUHFxzLvavPBMbv5yLbd8vwKZvTsa7T0/EFy/Pwr5V52PtJ6cjd/elWP/1WUg5kI3IGHcMiP15ah8CbTtHR7z28SEMn/c5Ysa9jn9/dgAsAEvyET7AE5JHnt+OxCmvora6UfYMgal+rcQK7ClZ1aoMkLeRCJBpiW7hgZ/wPp4UEBwz9XpFBTTol6cGBnHvcXwJ8A0FkGuExBMGL093ODs7aDbHR28fjyC5jkHmdLGad3KEpsJl2lzWiLji/AS1svN7nqQwYxb7yYxawxN9jjoJInhnHRFDQSExJT1dhNjHOOEdzNYUIHL3qT9P1+fRpYh/WdeELjx0TzttTgSuvSQJM4Vvq3uYjANjKTgG5PtDBngfBdD3H7YU32RSBipIJPZ7eII3nv7LZLz86CS88eQUPHT7KFx1QSL+fN1QPHbXOMQJ0GXRQraVfWK76XbEEx6SxbhlcV3idySOI40Jxtz0pKGJAfqd5RTLcgJB5Y4KEZUR/tsg8uXuYHG5nrfke55e0MWvRLrFdVwlLyqLuw4WyXWW04jL5sdj0+4SfLkyS+9Dw5khK2pqWvQz9oltMZ7JseO64Rpqkb9cR3V1wksqLffXcgRdRP7AeeOy4T0YS8R96yR7jDCENj/+3uiN3tNKmBDX7Pn8EHZ+dQDxoyO73YmNNrbLm06bDnQ2d0BgkX7eIopii4xtS5cFlq7czAKZnV6ByrJ2NMj6ohOGcRPj2Y2CO3gq7hvlgMAEV3gwzbHxICHjuv8msmIpf9DvQYLrEBbjjW3rDyHjh0xs//og0jelI2SAFzzDnVSL/7UL01jj5Wmyi5taYYoxKUBHVTtsfFwROj4c4aMj4GJ2QUtFK1xs7OHh4iwbqQX23k6oL6oTIH9sCGjPGGRRaJwFPLkJ2mlua0GjgMcAf9NRjL8n0TLbIhLJVoC5XbX8xkVAsr0wo0rZwF2pSq32Zzc5eTihWRhlu22ngBFbVBwsRaNTJ5oF1JHahaEVyXtvEZrsk7Pcy1X66ervCj8Za0EAMAe6wTPMIpx1fPkgmYvFu4vwzvvrNYc5iYzPAAk8su4UDja8q6psF1ZBeUUtWuvrLAGrVkQmmlvcKALUAbaOouiJwO2Lbr8qDv+6fwwWCaigQmJycYLoH0dtUgrmID931FCZUofTXsZIfnDri7MQNTISy/bnwV8AZJAAwCA7R5QLF2XGHxL/7+bojCpRHktlrm2F8QvvhnuzLRzrhekKuChorIePuwNCvVyQXlqHbeU1uPapWQhNclfgeiJkjE759mKNdXARae8oQ1Ih809bHq3xAd4yR94mFJbXoVHAaWmxxc2gi9f3izhedO9wcHJCnTzVTtZDk3S2TUAVwybZfSdZG/bSoA5BtEVpgo6ELKPy21Ls2EA0t3bC1GFxraqTdVBQWgNHGbxGUSAJHtgWc6cN2pmyVxSyVgEC4U7OKJHJHjjSkkazt31wLCrNPjIzdTXSr65lJzijexJa5Xn+Nk4KrhlTQeTVyMYIqOiUV73MiUmA3OGyCqz8bLflRydAxpr1CrTFKWNCUSh7hANM16JO0Zsd5Xl2IpBbBey0yDp27bCDqdMO7TJWzc0yXp32yMyu1tPgacNC0SYAoLXBUleDaGNvSRUumJGAm16ZdWKLQ4jzTL4rCEqNJhySZln45EcOwr+YNIAKIU//PER5dRTeZqzd4xGHePCCOBSI9uYs+6lN+llK9xBHW/hIQ5kNj/vW3dMF29MLkLspTX9nzV2/3ZiHQSMDkRgr7ZGBFHYlgNOS+pwKirewH3+mN5fPWAMkWICyn4D0AH/5zI0A2hajx0ciPbUKnj1CJdj3BbMTYSdAMCejDBnJRWiqb8KgOB9VyHwCRWEW1tfY1CKgtw2NNXWoq27AvAWD1R3LICoVuYX1ekpOIvijJZvg/6EXNuG513fj6Vd34LEXt+PGB1fjnmfW4YaHVuC2R9epJZlE9z+ScXJMhY0AlwCSxJTwRt0kpomPCGK8UhN8PZ0t7jqWr44iAm8qQnQno8GHQJn3o8JpUHFFg1by5vcGQCfoZaA01wXTxDM+gHPpL21gET8qLQOjjo5F6/l8Bei6yTh+lrS21rTzYJmeavNzXsfreQLAMTMyepG6mqRE3Z+yiK5M/I1FWeCJZXu31V/YB7xEJvL0h/emYYdjyROHnimNDYoId0dcpFldh0myTFXxME4jjAxhpHkzEzTxQ05BnSoVHCvGjlABvfavK3HbY6tw48M/4ZZHf8Ktf/sJ367OERllwq5D5RogzlS/zdKuiGB3+HXZrHj3vEKLawWfx7HgfRkrwoxWf3nSsoaeemUH7vv7Zvz12U34y9/X4ZI7f8RHX1liGDlOdA9j1ji607HvnHuOAzOh3fX4Ztzy0Drc9sg6PPiP7fJ3E264fy3mX7MEH39l2XciEkUR8ICPvxvKs8tQZdERj+K3jk0yLsKfyEbZbt8hYWiUAXPsGiKdZRk/rp3Gggq0V9TDVnCTo5Uyw0sdRJux5bF7F/XkKdbP/G+hI6PxB/1+5OQAP9kJNiKFAtxM6ncflBisX5G5/NqFSb9EphptrGzQQmBtLA4mQtAc4YFB00PgH+cCv1hnxE0M1c1YL0ypubFVAKkIYlFYaLGrJYA4BjEbhLOJ2TyECQiocHRmvm87FAmAaOgK1OqNiNfLC2pgEoZBqzQtKuX5ZXAS4O0poP2YJMyKVl0G9LWLkHQWZkCbfpu0lRQ0yBfjzk1C+OwoxMwOR+zJ8jopFBGTgxAxwR9x8lnczHC4RRCFSNud9I/SgCgzbGTQ6XtLqhIlrU7AOIkM0s7ZWQUGiXND2pdWDhtpUHyEJadeF19SoRkT5oalP2WqxSSkR5B6T2KA8tgxvkhMtASGJiS4aI0Ua4oIdNbMJh0drTCbel8ZbK2dPOrtT+fjwRvGYVtpFVbnluHHjAIBHvbwCbBYyfjroBHeGCzgw9amA83SnztuHinC0JJOst3BBoMCvFAlCuFqUWRMnq5Y/dOVcBKhLMvoRHFf9zrecqAUbaII1cpINbdQsHIuLYGOdaLgtUoPAkXoOghoC4y0KHsnyqic3ewQ6u8h670NNqIpOskmcJUGOMozuU46RLkxyRp1EYGQk2kBx792n/VGwbG+8BUluEn6Rws72+ArgN/M0x+meJWOMW0r/9Itq1FQsIMofuVNzVqTI7JL2e2LrAUZK8wfPlyIylLLOkxdnY3bz/oOnzyxHaveT0HGNouyZS99zxOl2UV+3Cl7tl32eyfdLlpE8ZDvzbIfXeQGXi7OiOoBvE6IZKnd8dx03HPbBOzIL0dxViXGurlrnZEyWb/mujZ4SlsaOtvR3NaGTo6Tmz3KRVFbeHYC3lx5Dm57Z64MpCs6Ce5q2rA7qwRTp8bg5ndm/2L+KMOPGF8PnRMGbTvKizFBVHDo4sVMZYxZ4cmITMMJrb/oxECY7GSfOTjq6QfrqZhF2XGX+5NzkN14SgOCTa7Yss4SB2JwOxkGDBC+PGao5QS4P2TwG5LxfsGMUFTk5CI//wjy5nccKx9f4LLLx6C2sgaBYT5wFCXLLO2sFj7x1aungoXiGPtGoOtkckFzQxMeuXGcglTj/jKF8DI7abwClQaCP2ZtIohlXA8rbe84UIaUzGr9jhZ0+ubvP1yBiq4si6yYTTLiSGgJl+lQ4rN60pB4PwXIBMEkY96lmUoEzVQUSASiBqilexRPhw2ilZ8nIIbywWfSBYtuQrSQWxO/S4r11uu9RPEhGWNgPJ+nLmyXniKoRV/4iqwfo50kWu9zi+o1TSxdnTgmbB9PKSKC3EV+dF0oZIwBic9iViwqHjw1YWwH+8STDioZJMoKAnC6H3H8DTJOFHrYxZQ4x1efPVDrgpCotFAZYrt4byZ8IHGImL73w2dP0flLzqjSyvckrg/2h/015ovttMyRvSqnfL8npUJrk7zyyPQjcZ3y8vN2Ux7Hfqjypu8tKYF5isRYKP6WxSl5ysG4GGaJXLOdycot4xQT4aWFItlu49l8McieJ1AP3TwZj90xGVefOwx3XDkGf7ttCp68bZyeIJHYv1pZ36x1UphbqWNpTZ2yburtO9Eow8E5YrvdQ2ww9uyk7qQX7BJPTrx9XNFU0aRupEy7Ttd6g9jeOpF1htJN6mWJ/9fRH2Pw/wOJYGqtakWVbAIKA5OvG8xdIPG3oPYGoDi1FuV5NTD7uKgPY31NC2w9ZYdY9qHuLHsBzJGjBV0KMxKWLYzIQYC+DUwUNCV1cqOua3uSbFJHD0e18jG9aYsoOFRIzAKo6BN5LGLdEXu5vlkYH/0s7eTaClFInIQ5Wm/en5HsZiosbFsLS4u6W4Jb6c5Ccha8xKrctEDYC6+klYNHoiqE5HIGhhmFBXtSRLCbgiBW+CU5CTMzsp3XSzubSouwdb+gOyuiECZ3qqixCD8yKTI2Wgzf+NtorP5gAb59da66EvRFlqccIYPhWdO9Nw7DFy/OxJK3TsGMiV1V4HoQR4H3spNxPOPOMVi57jq8/eFZWLf5Rrzx5qndc64Gb3kfG+6B7NJqtYaHD/JDSkkNDhRUaLaipftyQceyB+6ehkVLz0dggkWJspJzJ0byzL0pZYjy8oCzvPcTRu1jsoerKDsEhR2iKPB0rlKUBA+TE1xp5rX87ISIa8jew0kLANL1yUYaTIWKFd1NXKuiYNHlx9PJWd1t/qfIK8ise+NQZa0oW6Iwy6tNhCVTAfsR+AlIYWAyly5PfAhIQkT5ovuYr5uA/ySLIaKv/ltPBXPMj5oYCi9ZGlw7ifMicM/fp2Pjulw8+dA6fP6Pbdi8LEcFrbOXM9rkeltnW3jJe77sZIzoRtkhgLxTrqloaEZ4jGWd8cSvp8tQf4j774w7RuCjT85Fh/CET/dno6SyEY5tNvDwEt5S0wR7F1s4BcjzvR319ItK6GWPTEXWjhIsfnk7/AQJ7JE1ua+xEW+9dDqeeGu27ume+6M/xN8ws+BeUeQrGltQIs9nSuT86gakl9UhtaIGh4qrkSZ/16QXoZb7u5/EeXIVcB4f5ost2aVILqzCYdlbrKVTIQonX6XyvOyyepTVNyIjT/iqMbnyl316+cGReOSmwV0fHp96G4PrL4lBSeatCAoi07OQcR3X2kM3T4Kbpzvy0go1YHZPcgkuuGgUBg+2KJtU7HyE79fk5CBpZCQioyz70LgHeRMt2wSeBPIE1UzCQeMMXZXihKdEhrqrL35kqCV1LLNF0d3KUGRyBKgReKoCKPuB4JlA8ljk7+uOIgGjvJc1sT/kt5v2lKiRh89kexjYzmv5l+01gDif4SPKBBUe/V7awDYTeBvehtbk6c74lw49vSJxDAylh/vhQJol2yDHi/ckmCf4p6JgEHktlRM+g+CaIJmnNHx2Yqy/3tNYBtbEUzm2keCf96eLF4Pc2Yeyqib9DX/LjFl8Nl2QqPjQpcziSkVFR291FPF3cTG+GnzPe3nJfT2FX5IYN2K8l+YpsVjxS7IfGTuydmuhtp/95PdsH/vFuafhiv+mIsHMZrmiPI0f5o+n7x2vp0rWffTyYqpqZx0DzheDz9lmvuc8RofJGgpxVyWHa4j95zzx5IexOiQGy2eIEsXvjOeSGF/D8UmV/bt5Rw72JRdobSv+2+TqLPd3Uw8FrgtOpqf8Plg+o4tnbbHgpYxGrY8mS1P2iStqCxvQkNeOukJg95JsZO4vgK11Z2SM3fzc0NbUjs7mTviGe2nKeoM4Ba7SV3sZMxoZKrLbUJBcj6ouZfy/leweeujGh7re/0G/E5Xn16JDBH3iKbGoKK+Hjasd6us74O7n1M3wfymR8eXsLEP2gRL4BbrpqUFtWSP8IswIH3UEEZNV8lm2AhYqc+vRVN2sVlJmgKEIK69oRMAAPwWsvVFTbQfqi+tFcXBQv04nZYD2qBMQ6+5vUkZqDRi4dwtTq1GeUQk3YXZtAu5duk5R6KrkHW4ReL1RTXEzmkSAu/m6KLgzB5jRXNUInwEBcPbo34j1dhXb9O2KHGxYvgsRAyNx/umxmrVDGaw0Z97UaNTYuuG+a8fA25s58GW8hLO88v5B7Nt0CIGxYVgwO1LvpYxNiIKcJyHW7gvHIv6EgtT4bW/kJONPFwlXefV1HfvCF69x9bSDT7i7KGZ28Aw0aapAylIL8wX+/cJuAVmNqBPm+cbHe3H11ATEB3nJs+xw5aUj8Jfn52DQjEC1+FCmGkKpP8Q2kPgT/Zkw/QcfXI0OAX60KlYLGKPFtFQAIEFphzSuRUD6nrwShHl44Lwbh+uaO4FHKnFemkqb8MGXO+DYYodquX+xrJmSigbUy3Mr5ZmV8rztxcWYMi4GI6eFWaTEb0x6DJ/bhKyceg16Z6adEtkTeXWNyKmq0z5X1zWjXD6nWwX9w5lhLK+iFnOTwnDSVfHarv7039jD1rUfZOnC5OOIkxcm4swrRmDiWbEIiTWjraIdLz+1QqbfFsUCjlkLo6xaXjJOVLSbmzssYFnA6SknRcM/xkPHlMHKnI8uLNYvMta0T7gb5l8yFDMmRaAstwH7k4ul/w1w93ZFoTw7PasMrqIYtMgPmPr5+3f34d13dyMvpRp1whcWnjUQzy06A2HDBA2d6ILoQVRA9mwugMnGFkGsRSKviGAPJIR7Y5AAs2HC6wZG+eCG60ZhwHgBiD36q3vL8vYo0s9kzzOD3lcrs/DEDWPha3IRntahFcf9zK4IEaDi5yELQ5SqMy9MRIxRaLPrhhxbztsvIaNN/MvsSMfaq+RHt1w9En/+03jccf0YDB7oizPnRHT/nhbycSOCceuNs/CnyxK7gbnRb2aVevK1nSivbIatnY2A1mZk5tWgtEKUq/w6eS8KtwBbphPOKahXmZCRW6tgl/FzMhQoLGrAF0szlKfU1rcqYGS2KRqWFpwU1x0/cWSsHfDBtymYODwAQ7uqghtEv/5/f5mC4vIGZOTUyj5v1GdlCjgNFjA7ZUyI8HHLtT+uycPm3cVq8WccBdOep2dV60nGxWfG/2zM6mo7sejrZFw0PwGBAZZGGdfU1ADfrEhHanY1Siubuqu1s1J7kL8rJo3pqkQue+aHVTk4lF6lIJltS82S8ZL2LpgVDb9jyHrum/2HKuQZWSgoEVAsPIIVzktkXE+ZHI4BMZZT9z37y7B0fa4WFuQclIn8Ts+swlmzoxAfJ2BYrzpC/Dfdow+kVGKNKBQcf7q3UTmqkt9ecFo8AgIsJn4qW+wv18BoWatRQR5Yu6NIFQW6LrbKBNK4Qlc6/pt94wN4snXftSNx7vzobn5h3Y7S0mY8+coWODk7aAxNenaN8h7WZUnLqdHsZEypS0Uur1gUeFljB1MrEBvhgTlTLbGBZWXNeOfzQ1rUkc+l8sR+NEl7dh8sx9crMrByUz6Wb8jT8eH7f32wG5kyhufOi0Zng/DkgxWoy6lDa3ULyjIrcXBjDnIPlsHP3w0mf1EqRdjWyfyW7S5Ec0kt8mVt+0Z5wTdCNokV1QsGyj1QKpihCX6xvoJPLGCJGIzzWJop67+uFZ4BXti/5DAqM6pgCveEh8jl/1ay6ew8xP39B/1eJIwzXTZFcVolxp43CDlMGdjZipAQf3hE9GKO+QXUVAQUHCpEU1OravRNta2yOUyInh7YvTlIBqPP31WFqvQKOJkd0S4ApL2pA9XCXIbOG6AnC71RnWjye745BD8fZzRTgIqm31jWBBcBF/GzQtUy25MK9tUgb3cBzD6uaJPnuIjyQuZtK/8eOCWw66qfU+7ealSKQuUloLpRGJBrkAn5whCj5sTBP8piuTkitPpHBElkssy8ctPf1uD1R05CdLRz9+c9yfrz9PRGzL3ya/zw1gLExHRJzf9Bsp6z34JqquibL+OaWocWEY4xg0Woyf1/6+cotQEv3LseZlkj9DmvFOHi6GjJkOLr54rwaE94B3igrLAGUYNDYQ49cSRGIM5fMXvbxqWHRVl0VaHgKALTP9ishdUa6kXYVtajQQT5oMnRsk4ta4b0W3aZ9jhbizzW+zdUyxDQeseTB/nDQntUUhnUy/XEdVVWVC3/bkfkAO9+ZQA7HtHySwBt3S8mSFj20UFk76/Q2hIhIe5oFfCQklqpRb4oEgkglm3OxQefn6+Bk2z/rx2b7ntIm5rKgJLiajg0tuPBe1djwWkxGD8nHndc9z1iRPg7muxxxuWDEDs5QF3LevKQX90ezgMnoR9LjPPYb5hgNKxrIfKfJH7EPcUPuK90f/GLXp5v3OK3oL7u1Z/nHOua7OwWHDhcpH74IYHucHN1Ql0Da2Y4wyyKFmNpXFx5CiHjJwNYWtqo1uegYMvdqDTk5jSiVpRxBhOzQKWnKGZms0nAr17yM6oTBZgF5HpzvWNwcnl5uzy3XcaWrWaCkVaEhgqQtNpHfG52VgOqahr0JJ0A19dblEI/Z3UtM+5r3W8qGjRC0V20J9FIxXS07G+DNIInQoxBCw1j0U3LnubeZjB0ZTmrjbcKyK8XvmcvIN5JrrOcgB6L1CVJnl9X3y58ge5KlotDQ+mhYGkj711WZvmeCQSY7pVt9fC0KA69EftHg0K6AGGmKOeQMUUxXdni491/JvfYD65bfpyR0YSNO3M0xoQnGOwzFYDK2mZVFKjcsd0jk3z0L0+J6F3AOErK+NOnRWgQf2ZmM3bsywOLFsZG+kofmzSzlb+fWftJ2UCiEY9jXCwKQKjwKqMIJfuQIfK3SebZx0uEmDSO64PPpNGTp7a8H1NVc50RA7GvEQL8zSLmuK/rhA81q8HVHq3CGF1NonTIXFvXt2qS8a+QPrBmkSlQ1lOP2CpSU53MU069jFM73EM84Cpjbz2E5bl0dW2Bd4gLKuU6k4cJjn6ypix6yn8l/aGA/M7UKpsqfWkG6mua4SLM18tXdpow7XLRuAedEd111a+j0pRG5B0uFqZoI7jHBrWiGPgEeyB6Zi8gX1bD4RUFqCusRbvJBp4iVFrq2jSFbfyMiKM2pTURIGz5KAVmJzvYiOLiIJu5s7ZN3UoGLYj5GXggCMvdUCwKRJ26e9Dfv1UUo3bhcHHTY+H68+Qt3ZS5vQLFOwvhEeSKmopmOPkKo69sQ+hJcfCULjE3PC3trjQO9WCivRGZVRdP/z9L3MR9ddX4vloAMCv89rxWhqA/OKybjve8buq6sN/X//9E/ycb/T9Dv3QojvW7vu7Xcy1aX/tbTMn/2Fr/P04GUP5vpOPN8e8lI4x2/Z5r0Hg2DW3frEzFTVcMwY8rslFQUodpYyNESWCRRifNBkVFs7m5BcxwRtDv6+OmiVNcXEUki0ymckCiUtpbCt//beprXBlCw7CzP+h/jv6Pw67/+0Rg3iCcv8PBFkGJgSisqEdxRgV8BvQ/CPF45O7rgvCBQZqKlbvKzcMBDvI8lcQkmgGEuBlJdZWNGkTl5u6k1oO2Dkv1XmvXjp7Efnj7uajliQHF9ON383bRNIoUbCTj/iRafJydHFBT1QwHVwcNSHSgD2eDKCFd7TkWOYiS4+DI6q1tiJsUBRfpH+NILGYPUTyEsdE/k9bm/hAFi3Xb+J4nIW9/lKwpBq2JQYrf/JCJn9YVYOv2Mny+OF3zxZ8oGWPya8m4TV98ktNsfO9mMRIdRT0B2XGGX4nPNZZPn3SMhh3ztz0n4neg7sf2Nai/IfXsZlfs6P9X1N+h6Nn0Y/2ur/sZa9FYh8a1vDff/9rhsV7r/aH+9t2ajtXG3j7v9bNf28kuOpHb/FLlo7/P+K14njX9Vrc8Xtd/S+XjRMbBaJfx99f213g2Twb41rgf3awoPvmiAc/6Ocazebp/+zVD9ETFSEEcH++GqCgnBAYBfn6WzGXMIhYX56rfMeEBv+NpA7/nyQVfv1b5sB7DnuPZ459KvX1G6mverZWP/sjEvsh6Pxtvec/fap//X6U/TkB+Z6LrRatseC52RwGHdJ9MXpqDpFnhWtCGwbTUG34N1QmIpnWiUhSbquxKDdZuqmtDo6cdhs6OhqvVESADpA59mwUbUQhaTKwLYKcpMJtllYw8K6brqt4pe0MJ6vNq0OEmyoFcb1/bjsb6Vgw+L1EDM62pvhZI/SYVJi8nNMtWZGCuh70dakQBiZsZB1Mf+ldldhuqU4rQIX1yMLmgzaYdlRuL4DVOuJ8oTVFJPProP3EDWA8x85kHJTyN5spyXHnbPM3Nblzz0LPb8ej9X8LR7CXzYoP25mY4mkzI23srzFbJgnre89cQj9fpctDXUTqJz/stn0uiovAbyl4L/daN7Mf9jEv6smQyVaeRLec3tX4daxB/63H4HyI2n83sT1Np5WQ2t19NxxmbExm6n137//G4E0xREWATuVb7cs35rcj6mb0NS1/D1Z/fGPcn9by+r3ufCBn3+a3udzyyfs6vfWbP3/e8N9cB/308JYhyQmO0RE7Qw4AuSORnDQ0danCk+1FZRS28PU16QlFb1ySKRydqapu6s0IFB3nLb9sRHuGka6+3vvEzknUbe1Jvv+n52YlQz2f+biQNURki40q+SOptWqhcdImSP6gP+l9gb39QX8QUuc6iZFD5IPFgIm5KuFooqoqFo/zKHdcsDOnQslTkbs1BQ2U97N0cNNDbL8oLMcMjNfOUNTFQ3MnTWRQIFkRzBP17XW2FozV1oFXARV9k8nODTStv2AEvTxd0mh1h62yH9qqfsyhXbmC5bSPjUmQ3d7S0o9a2E87CLKkEWZP1r/W9SLPIqaFwCnBHVUk1/OP84TsrAv4D/BEYfGLKB6nnEP/pwVVw8XCDd3RUdypFXsPc96++vUueE4PgmCD4h/sjccwAYUgdeOLVLXqdQceaNqMvnF9WGTYKc/18hCxEy9SbH+7Xgk/HIj7LeF5vzyXD/KXUG4MgoGAGkf5Sz77x97+Uev2pVaf5PceWQJinVcazjEushXjPcaFQoX84qafyYf3c47X/Z1/LM8vLjsx1N/U2WV10nEd0U2/XsV/Wn3MNGf+2/tx4z+uNPll/bxCHzGgqr+vtGj6DlJtr6WRv1xyLdL5k3I3f6N8+xoZ0nK+Pop9de5wf80STPvfGWugvHdX+Xsj6c+s1JMv0CEnbWiqAd65Zg/ojRcyPec8Tpd7WrqEcHGtY+hqu/vzGuD+LEfa8vq97nwjxPuxaz/sdb68aZBS36+848zk8KWAWLOOZv2SOemuz9b81dqbEskcMIl/rjcjb+KqvYwYuuY+8p4WdcS7MEkmDWWS4N/wDnBAYaEJUpA8iwnwxICYACfH+GDzIX76z1xMNQ/Ht2TYSP7P+3Pi39Yt7Jz+/Q9tN/sLPSMcbo2N9b9y3L7L+bV/PYZuONYa90VH3kkYYRioOUdcw/YwM5eN4/aWcsp7b/zb6IwvW70y0UtDaykWtG0wWI1PHUp6bPe27s6+wmFinXHCipyFk/jU5dQIY2+RZHVqPoqm+TdODBiS4qLWk586uzKpDQ3kj7J1tNSuGm7uzBpWZAn205sexqKXFAYWHi2ErDW2rbUVgrC865HlM5+kR1OX82UVtglOy95TA2cWyVVmEzkYGoaGyBQFD/eAgl3PzsmnGXxLHpeRwJUrTqtAkbXNst4Gduyg6Mj5uPo5w7lLkfinl5rbhhlu+QHBUAMoLyjFocDBOnRmh393y8Drs2J4Ndy83HUdWK66vb4Gnrwd+WpGM02YldmcOsSYKKQoCpv81+kEG/fS/tiImxEsLFdJPlmuA64HBdhScZNxVlcDbnx/A0AHeWv28pJhZomxEmLejppbWq05UV8uFnax8K2tHnkHh072ehHpbM9ZjeixigGBbm70GcNK6xnbx3h99lSLCpRax0V6qiFAxJSPVl/SDYJSCk2u3slyUa1nPFIz8ju3iPX5cmSPC0KwnO9bEfh9vjTeK4C8qasPaTblIlrWwc28ZUmQ9pKZXI0vWelpGNXbuK8Heg2UoKGzAwZQK/LgmF1t3laC5sROO9ia4u1tSc5IojPbtq8DH36XCtsMG2Tm1WLYuF0OT/HoFZ8bvOB4lJR1wYO5Gob6E9tdLUuHu4iJ7mik0ZTwF8HAOOE58b31qQDC0bFVOd4Ybjqv1mPIBxjP415hL/iVxrS1blQuzu1nnju1dva4AIcHuevJo+GF330Pe8MXfc26sre6sPJx8uAK+vi4WgMNr5XPjmQYZ43ST7JGzTonq/i4np1XuaadZlXojBvAuXZkJRzsn3Qck9jM5pVb+7dTdLhLbxn3C8eO647hxbNIzauHIvNpyrbF3muU7/qUiwc9pGeZ7Zm/ib7hX+O/iYga92uuc79pXim+WZ+Hqu5ciwNdZMy2xzxx7o399kXEJ/xJUsG9FRc3Iy6/XdVhT3Y49B0qx90A5tu0uwZrNhdixtxz2zZ3YnlImn5ehYk8FvvjsIIp97DFnTlg3/z/e41XplP4aa5PEQGFmGvIRvqggUL6z/t4grrftO0q0cCzHhWPMsasW3rNzdxECA9yO2qecD96Gv2NNDz6X+5pjzLFlxifOQ2ZmvcyZo37GsVi8PBlOItzsZK45l2VlHTLXNlixJhsbthXB15NFEG1/xhOsieOam9uCrOxqbNxWiIKiBrQ2M5BcHirtMNYI54wnxr31l+0vFiUzI7NKlAheYK8ZobIyWVHboXt/GETjweoNOQgLNWth2oKCJuHl9mqQWrMxA4eEBwUHeP3sd/0hPj0vrx37DpZqvASfVSs8vaKiVda3HTKzhL/tL5AO2co4O6O2phOvvr8b8VFB2hZLlflW2S/lePWD/RgzNFSUCxvd91SQWmRtBQXZwMPDFmazLZykjVzTlBPkORxrL287TURS39AONzdbjRPkuiNf5H7hPuOYcmx5T84ln819yn8z8L+h3hZVNe3YuqMAh4X/Xnv/Wny9Ig3zZw44au+zv73xeOOzHh+rN0JGZq3skxIcFv5eX9cu68leXpbaI5xLtsHJsv27ie/5Hf9yjJJTqqRf7dpuF1bvly+P5VFgkPF7Ev8yAUJWVj12SVuYPaxO+tvSbCfjYK97gOOhvELaZfTP+L1xL7Y1K6tBeEId2lod9WSK3x2vLf+p9IcL1v8RqhCG6elvWdwGyVo/pgZuEN27UpdlCxNphquZmTGEwYhQ8g0zI2JKV/rHHpS5vgTVwvicvRzR6WCH+rJGOLo4ImJMFMzMKniMNlBJ2vNVGjycWWipE42iVNTkVyN8SCCixltqCRDIklk0M2vWd4fgEyagqLIZTrJjK+uaERLlg/DJvbfLoGZh0ju/PQQnkwOYvFD4tCpJsdNCtOaAQf0Zn570+Is78ejjKxEaG4ycg1l4+JG5+Mufhmu7o8a+hZYm4cRCrURAsnNaRWJ7Bnijqqgc/3zmNFxzUaJ+bzAcCv6Pv0rF658l4+YLk1DX2IqMPEs6yiVrcxAoQp+51VlEiukZWWzJyCHPbCTDE32EkWcLc+vE9QsTkSHAnwWXokM95D41oiC2ajpE5mFnGsRMYWyjB/nC291Jq9eyIJifl5MIglhER3n02/eWoGHqwq+xe1MqRk2K15z+LC7FnOxMadgkCumAGC8tEMU8+2SkTMHIWgD+Pi7arvKqRhFqbZg8KhCxomyk5VRL/1qxdU8ximRd7Fl2ZXelY2O8DKKAIOgzPudp0RdLDqgivG1/GQ6lygISapLxPGVmlKa/ZArP0rIGVJTVwd3DWfrQjgFxPtI2O00jzYJXzJXPcXWW8Rqa4IOL5sVhd3Ip/nz/cngHeeGkqZH48qv9ePTeqbjukkGaSWbbjjLMv2oxRo8KwdghfkiI9NSUuTsOlWOpzKGX2VnWtC2iZE7Yb72/rH2m4mQeflYA3ryzSAHeFBkLZoLhXK/ekIvKslps/vZSxMYemZjDh+sxYcH7GDYiBDeeb1kzHOO9ogiwwu/4YQHw9rAs9P1pldi4qxgx4R5wZ/FIWW8Osj6++CENI4YG4pTJoVrI7IOvD2NArDfSMysxRBQrFl2bPDJQ548pKzk2m/dYAp6SYr3kN/WIDHHD3uQKHD5UjClTozA4zgvB/hY0wdol/j4mFJXVa9asQJlzVmy+9M/LccuVw1Es8+EsY7JJlL7iknpMGRuMiuoWXUOsF8C2Mlf/ys0F2LI1T/ZJJ04+KVoLrdWKUn9wbwGiB/gjJNBNa/GEB5pQWdOidQJYf8BF6xBYdvcPa3L0ukBRkjiufnJftoWpWLkuXWTO+VvWOmiUfrJGQmKUJ7aKMtDU3KFGlmzZV37ymxU/Zcjz7LHp60sQEmIBB9brsjcyriHQYUahzXsKsUbAMfclKzuzLsVPWyypTsm/62SNBAWYZG7CcCC9EttFUZ4c442lX6fi4jMS0BbijOg4byTL+mJV56gQD0SEmBEXZ9Y03L3R6+8fwgN/34j7bx2r13Of3vPcVl2Ll585QFPgMhMRxz482CRgsUXrUkSFuGPHwXLsP1CCuSdFKe/hvmM9iXT5zU+rM/H6kzMxdUKUgnTroq37D1RjxOQXYfLxwhWXjsTEof7IkrXGStb7ROk/dLAYQdJuZjesrm5CozwvTPjAuXOidb5ZSZvPW74mC4UZRfju4ws0Q9K0iREaJ0AeQD5EI8zqTWn4ScaUfHLb9nwkDQrQmiCxshdZg4MpW31krMk3WTOjQP7NPcjxG5rgjZPGRwgvMCvoZlHAM67/VosWBvi6YsvGTNx583is3lqIw8JX7r95tK5/7gnWqVi3sxhbN+fg+iuG4/MfMyxpfUcHaVuZNjZL+PmGDVl49qFpuOjs+KNkdH/oyZd34dEnfsJ1103QontcM3yxTkhBSYPuoTNmRSrv+2hxqvDeVlx8ZgKYHp7refehCmzZnI3a0goExYRgsIwNYzdTDpfLOHfIuvFRuc9ik9yTPNVn5iruIz5vxphgLPomVX8zdrgl/Rj3Eeu2cB8Vivzn75zkeqYaZru4h/gd28R1xXnknDKdLsd158Z0/Ou5ebjgrAHHVd6N/aNGBcErKWll+Hplhq6/PQdLpJ928Jd54rj6eLqonOPzTMJLWumzLsQ0z+SB5O/sz6Sx4Rp3QqLb9Kffpynfo4Jklns8dusYzJ4Rrvy9N6KiS0NXtsisH9Zk6j7dm1yuz+O+DhJezmexrzxh4mdchxwPygYPk6PyymnC78cOj0KA4Cb2ce2GIlx4yxJMGBeOnXuKUFPdiCfumYQLz0o45t7+T6Y/FJD/D6hDwK2tFWPvSQ1V0GxPgdF9XHQMaqyRTbQ6R5i57CibTk01VydC3jPAHVHTA3sVrlkbSlAjG8/Rwx5NsuHsZI+3CkgxebsienwIHHrEcxhE76udSzIRFeaNwqwKrWgeKAKnUMBmzORgZf60FNA6UJEhIGNZCtxEGNrL79ycHZErzxx1ZhJcRFfpS3noEEG/4f0DiBJm2Smbv0hAdvSYUPgMNMHa+ZIKUdqOEuSlV2Dc3ARUVjVrnYnQ2COmKioI1gKDzOqJx5cjZmgU9i5bqHEBbDctwQOnviHt74SDswPee3Y2Jo4L0bSKF9/1PdYv249zLhyLRc9N77rTEbr+vnV47R8/IChpANwFrBJMLpgdrWCSedupMJBqBaxT6LHYFItesdhTQ1M7fhSQWylg6pxT41TQ1giQoWA9KIyfyQHio70UMEwdESgColHmoVOZN8EvwRVBMYk50hNFabj7qtEIDXVWsMpaAT2JzJcuXw+/uBHfLc/A7KkRAlaY/hGIjzTre4LoP50/GJm5lVqF11IV10mBIZ9pJyCYytSH36drVWAyY4IeKkUECfsPlmLtJxd0p+Q8FjEJwMJbv9N7DJBnx4jC6u3hpMCKdQNIRaWNqhRxnV136VCcPy8RNbWNYD2B7fuLtd0EgBy7OgG3BKsUwrsEgFJwkDiGs8YHi2JnxjV/XY1XH56KqZMsOfyp/My7+kuMl/VG0MF6ARQ0NfKXitg15yYgNNBdBHW9gh4KdgpJVtH28XJBoJ+7pnaOELCXGO2p45MvwIJVoVl5/+qzEkW5CewWQKmpDRhx0uuYNisRQ+K9dC5ZpMsA14NEQaCgDw9yk/XTIODcTdtDP26uBypXT76xWwEZFcKPPtwla1bAd00d7OztERIboEKdQIoAbPP2AhRly1h4yF6UNpO4TsMFyFKJapD1xirQowVgcv5JXMMsvEmlb5vsv7q6Zj0VrCypgZvZFS6ujigvqUVQuLco2a44dKgUY0SBO21aOLIK6pBdUKvg95uVWSjIrUJTvcylzKnJbNI9RoMCY9V4ysY5ovJDJYJF61hfgmNPAJaSWYWUA8WITwrA4AHeiJAxIVhgu6gYVksbqYDyBLhR9hLHg0oXk15cNH+A3MNGQG6HKi/BfiYs+i5VlaDv356j/ewP0bXoynuW4YD0kfsgfoAvpgtATZS2Z+bX4LMfMxXcURE47/QkmNykq7L3uP+ki2iWLbDu/WQ888QmxJ0aiRkLYuFvY4cOaXentJPjXFBar+uAa+CacwZi9MgjaQIJ0q+9dzU+eHs9fMKDMGpUKFjQkvUQ3EXhmDgyQMEj+Y1RuZoUIGspQuZ43c5CvPzaVlx84XBR0pxUoSstrtX52rAxB4/cOR7nz0+UcTz6pI4W8h+WZeJ92eNcD6z5UVBQg3miSA4X0P/KhwcxZ0oYBgrP4Z7/+9t7MEF4FBUfKqO5MjYsQOjn4yrKTDEeFOXpAgHWVHLoBjf5nA9QL+sqPMJL9l2r7ikqM1VU7OXh7mYX+Mr6ZZuZxpdtSE62FIl183DG5LEhCBPFlQYbAvA12y3ZQggauW+vOicRuw6VYdF72zF0bLRaxreuz8DE6XF6HSkzuwrDBvmjTJ45Q5RoKmsE7zQaFQh4H5XkL/ygGXsE7C/69CCGDg3CW4+f3G1Y6Q+tWV+IO/++CSMH+eneMMtez8qRsZF5opEkVRS1cbL3yHPZD/KPM0VZ3CE8dP2OIqRlVIhMtYGPjGPG4RLhvbLem5ph9nHXdPhMOUtwHiL7kHyC9+C9SOSDrCuybZelIv94mXMWi+S6zC+2yBq6SbuIzOPapvs2eTGJ8zdZwD7HmGvKReaSfJAy6LGXtmPZe2erO5ehYFgT145h9ef6vemhdfjsi/0YNlLGtahWP/cRvFFaUqeGJFfhbewjjV6V0nbyre27WUSzTXianew5H4wZYhn0yGA3rZa+X5TgcOExqcIjpgtuGRTjiQee2aSV/bO333hUzKY1vfDWPjzyzAYEhHjp/ikprUOA4KVy4e9sC/kJk+BECLah0tEoY1og/Ib8zlH4J/c/q7PT4EF5QFn1/epcVZi4RwbGeuPkiSF4+s09yEktwvrFl2BIVwHQ/zb6QwH5/4Dyd1YjL78KI+dFHFWAyti42Xur0SBCKHGCbLBevu+LqLxkrsoS5cFJ7tFo+ayuHaED/RE47OfxEgT+mauKUC8CyN7E40WCAfltVYsW+xk0awBMxyrRIT/e+E4yokcGwj/JUy0ILfkCNkQZGTY3vOsiCxXtr0XR7gKt4dHR2K5KTpWAqlEXxIuUs/TNqqtHEWuOJK9Mw6CZsegUAL3+5V0YNCcGgUM8cHBlARImBMNOPt/3XR4aKmrhIWDIRoStqwhbH2HKJsthTK/jd9/ft+L5f65Hzp7bkV9QJQCsHjOnhujRadSYN1BXVYsPXz9DlCyvbqZx71Nb8Y+nl+OWO2bi6XvH6WfWRBD92KsbceWZA1XBoMV9T0o5Nu4swiBhnDcsTBJmX2tRLITh5Ylgo+WLIJVW3m+/T0H8wEAsfe90VYhoaaXrHAvpVVbX40BaOdaJIKJ18+LT40V42KjApmWGbncOjqwKDBGiDQraaRGnVS+vsBaLnp6FQT2C9nsbFyoldLFYsSYD9z+/FXU1TTjrtHgBkW4YlmCxqLu5WaraEmz5+ZhxMLUAF9+6FGdJm+64fBTcZR2R6fPY33D1oXLAe/e0RHHMrrx3KZJTynD5uYmYODxIBWBuUZ2CK570/LA6G6l7s+Hubcb7L87F9CmhOi49205LqsgubNxcjI+XpOGnTfmYLADxgT9NQm1dg963vqFZgK6jtF2AiSgg7z01CwMTj9a0rcclK6sZ1z+8ChtWp2LitDhceroFtFAwUiBRMAUFeMg8tMgaasANcs+TZ0Th3mvHIiTUUfvNOTGIbbT+N92MOCZUfLNyyrBycy5efHs3Jk8MxwPXjxEA3aKWek+zmwjFVphMPPFpE6Fujx37cnDVXcsRGe2DUwQoXX3uCNz77Br5vAQRYWY9xWH7mMP/s+9T4SFA/ZQp4arY0HJsVF1mHv4XP9ivRc/myPcEGQQsg0S4MmMdgQyB3+a9JVrxeOvuYhRkl+Gvd07G5ecMwb6DRaJMO4vi24Al63LUrW3s8EBVJlS5Fn5CRfrNL1LU+LBvxcVol37vOVCEi279EZ4CQB7400gB4JaTDwI9f1HoaMnlGuB6f/OrFCz57iD2r7keYWH23aCe48kJ4zjzrTUR8GzcUoCr7lmFEOEJl8yPU8s6LbpfLM9SZZmJJ3qS9fyTeFJ1xg3fKUheOD8e4wQAxUX5YMf+QlUQvxBwfmhvHsZNjMansj5Za+dn1HXTGlFiqBdU1rRh+Gn/xqlzBuDk6eFoqG5SpT1AxoL76rCMEy313NsP3jBKlIQjigjrcpjNjrq/du0tkv6tREFmCa68iqcibogMctffcY8SVJJolPj6pxxs2ZCJ+EHBmCcK4twpkYiL8dZTCK4/npoey4XOIHajTnDjzj2FeFWAeAqVQOH7s06KRbwo2bkCcnniR0XkyvOTMCLRF+NGhmuFbe5N8ha69jCL0rufpOCZt/Zg4amxssZEsSlv0vnhe1ba/uTzA7j4/CG46SJRmDyd4M7MfjLPdIERrKf9Z9zErv25qlwdTKvSPlN55qkLC6DytCsp1hNrRSnZvlXW5kfnisJqknFpQXiYu6wvupi145X3d+Dfnx5AY20jZs2Ox4wxgUjOqsHoJF9V+HkCwX1L2UjFYOmGfGTn1eCVB6dgysSfC8qea8ggjjN5I/c8T9urZD3sPpiLi278HiYPF0waF6aglQarp1/cjPETo4Qn+uP8U5Pg509wfsS1km5TdPv96z/X4ptvk3HFRUNFCRR5LHyJRi7ubxpx+BtSqayBO/66ElcJj/7H/Rb5pfuH1PWX+4h7S/92jXNxUTtuenSlAvyZE0MRE+quYJsGqq9k7X//xlmaAasn8ZZ06aJCm5/fjtOu+QrjhgWoIkPjTr2MpWFg4Qkzx/fNx2YgNtpXU8hzjNg+Gg/ZDibyycquxTeCCSgzqbBR4aKB4kBqhfILFq/cdagca0Wh5in3W09P7Z4LnrxwzfBeC29armt0qsgHzifH66Cs5eGiCPKEOCu7Ev96dLoopaHd2bzYDhLXIMc+J6cOa7blqoznfNHoQX53WNpFBW7GuGC99+fCe1lzZOs354rssYxLb2vjP5n+iAH5nalFFmz65nzEDgmFyUd2QRdxk3Ozl2c2oyitDIMnhciO7fqyi/qzWNtkcxUeKIWLu4MWaGIqXs045e8Ot4Cfn6jwueXp1eikZcHZIqzaG+R3ovX7RHmjUbQM+qHSB5a+vmRK3H9kEg2lIkRyq+EX4wsXXztlcCUHS1FZK8I9lsfAlmeQeRSnVsKuuQP2znaooUVKNqabMHSveE9lBn31jb9vpzVUGLO7jy2c2+yweUMWoocFwbayBTWi0Li6OaFyX7lsbDtRQJxw8HA5EkaHizIlN5Bx1CxdXQ/h/QxmvEWA+Yof9mC+MPakRB/4eHqo8CXof+5fW+Do4oTH7pqJVkHQfr6W8dsgQuynZfsQPyQCp8+K/Fnb6Y87a3IYggKdERLsipECAGdNCsePa3OxalUaHKWtrF67T5glXbOC/FwRE+aBBBGYM8eHYcvBcrWeXHbOAHVfY1EmtonV2Hm/YYN8MV+em5Nbh6fe2I0zZ8eqQlNe2SCA2E3a3iKKR6P00QYeAvjcXOyFsbYiPbsaXy3PwIXzk/S+BvU29lyLvCYx3kutqeulz/Utsi4E0AyK9VarNauNU+Fh6mVmUrns7hUwC2D85o058PS01zbzPrw/QSLHnEyXiiqZNz+jD/S4Mz7F31/aiIWnD8ATd04RQUTB1Kyglww8LtILm/YUY+eOfHz8xgK89swMxER5WO6prT2amfM5fB8e6oa5AuquuzAJqzcX4tl3diJSxi9EFIX8YlYlpjtRHVZtzBMgFqFja03G/Ujsz6mieLz83m50SOMnUen2cZU1bqcKja83q/9TQsICvhfvxKqvL4a/n8V32ei7dRutSfeAfMa1w3awonKzLNp339uJ2dMj9f5FpbWormlQl4zCEgFWApLWbc/G16tysG9nNjYtvhzzTgrWeJefNhWI0GvFZQK2mfkms6AO730oIE+U4o9fnI3ZomQPHuiDCaMCMXywLxJESYgXgDZ9TIyMdQFOmxouQNJLgLCLPtvP200AGF067DAk3g+x4e5Izq6Bq+zJh2+ehIAAW0SEu2lMVFSEO2YIQIkNMePrFVn4+odUVS7o3sJ1kyq/4/6/4ZJB2t9w+d3KzUUoKKzBGSfHqDIU4GsSEG1GeLAnvD1dlN9QAdsrQj4rrw53/2mUWueNuda/fMP3PV7kQ2zT1QJi3/7kIBYt2oHEpCBEC4DiKVmAjwtmkt/2IP6WYGXxDxk4/9YV+GFdNm66eBD+dPFQdcvzl73mJMp+RIinAI9arN9WiOcemIpH7xpzVHyA9bwbb5wEgNjLNW5mW9x06Qg898YebBJeFBbshh0HypCaU6M8gEoSlcWQAFdceedyvPd1Gs46OUnHzdPTTp/DmKtIGcOFpw7Bq4t2Y8LoUAGqAxHo7yHzZavKZ119K/alVcrecsdaaWdJYTUOrr4E0ycECZ9y0b3OdnLPEigej9gN/iZS1sHZp0TjrNkD8eJb2zBzSgQiQ9z1FGf33mJcfeFg3H/LSI1vIngz5otzx5OhmRd8h3/LunzsrgkKkun+Q54YJjxgzCA/PP/6Tjx+zyT85U/DdA+yv8Y9uK8MvkIeGRst/FNA+7TRMdi4Mw+fL05BUrwvLjk9DuUiPzjfd10zHl+uzMBJ40MwbKinViRnW9hvdw9bnCTrYH9qNVLTyjFC5AvXKk9CBsb66tqlaxyfx33gJ7zu1GmRmCZ79bHXdorCX4aJI8KOy1tJBm8k0YhCOcX2e8te+35pKk6dFaMnR68u2osxo8Ow+M2TlSdwzjk/PE3gvfniv/n7ENmjb72/CxefO0jmwEOAsAsGxfkqnwoWnkcXIj05dXXEF98l4+4bxugzSTqmVi8S9xzfGuPMuJKFp8XA3+yM+x74EY22jhgxUJQEkeN7UipEriTouuxJvAf529KVuZgw+zVcesEwTB8dom0prWrWE+QZ0rcfRD5Sidj89VkIC3VVF0A+V+8hNzHawf5SFnM8Zk0OR70oMf/+7BBKK5txx6VD9B48Nbn3+vFo72xHckYVLjojrnsuyA9KioGggf+Av/AX/qawrEEVKSqYC+fEYFdyOdavy0LaxssRH+eh/TL2Rfc4yXt+5uvrqDL+ZOGZXjK2nDO66V19TqKsGy/slnvddulIDEvwFkWlQPhQUvf8/bdR13T+Qb8XkdklnRQD71hZueT4fAlxgzYKoM/dkwcv0eBZ6O+XEBNY2TnaoVU2N2tl0HJIau2ygPUkMhm6Z9jaWbZDp6wQ+nZWlDfAP9ELYfEmePE0pboTTQLKq9KaUF0kyoeASEd/IHRqJGoralGV144Nrx9Apfxu4EgWK9LbKfEZjs72qKlsQpsoC1qnZGggAuL8+qw1YhCZTk1RHfKTC5F3sEZAay1GDPLHTgE2haKs2QjDoYtDq1zXLloGfY8TRwbB3RvI3F+Ouip5vtVuZ3sMou+6vUjG90RYUUBSmBNHrt6QKWPWAg8vVzg524gAtxxhU3lpbm0X8CAXC1nd6igylC+DOB63XzoYcQkBmDIiANdfMAI3XzgEU0cHI14ANt1HAvzojgJMF4FHqxCtRj2pa7koMf4kRAT19Q+vxoG0CmzdX6r9WLw6C1n5tQKO7NQKRkY/drCfAIUYnduSEsvJWH+Jrg4+0ra7rxyGySNYTb8TNaLkuIriYZyCUNkhsR9UUkmGpciacnNadc4pdJ99fS9Ckp5CWUkdXnvqJIyTNbF6SxYOivDPzq/Bm58nY9PeEjz88na17O1deTXmzAzrutPRdKx5IFFw0dL3/D0Tcceja/HFshQECsANCzaL8mfS4/7UrEq91mi79TgbVFsr+6muETdckKTBn4afNWMjWOOGSnpMtA9iIzxgKxNeVmpZMwb11UbjedZjpiA3xBsVVU347qd0Be1UdsoqG9He1oFKAXkE5bRCOrk6i2IiaLmLOM90I+EJWLH8/eCjPbjx6lF4RsbBem8a/TWIJ0K79hSp5djLw1n6ZIfDmRXIya/UF8FhoShvJhdHbQvdM8xmy2K3HjPu2VkzQvHPeyfhFAFTy3h6JaCa40VXIZOJJVItxADmAwdLtE/sG59pL2uKbiBcayQqoxZXtw60Nrcq/yH1NabWxH1Lq+Pmr8/AHbdOwsoNudIHB3X3+mZ55lFtN8aEwbnTFn6NOx7fIODLSWNoyDv2HS7D+9+n4rVP9+PVj/dixOy3cN/j6/Ht6wtw5mnRR/EXEv/5s73Q9cB2eVEZWb7odLTJRW9+elCtsSdPCEGEKAucg32Hy/Wk9KOXTkFctBemLPxI4zFIvI3xOBZ/8xWg+daiPXjzs7149aNd8ttSjSmiS92ACDM8ZfwToj0REOoDpn23pv6OZW/EU4mEQUFYtSlf1gUrhAuYk72yYGbMMe879bzFOLC3EB+/eprOLdcTY4vodjl0gA++XZ2D6tIqzJxgKdBrPUd9EU9VaPGeOCEcReWNGhc3eXiA9N8TKWlFsm9t9CTPmjg/RjsvPyMBjbUNGCngOkcU97+9uhNL12cju6BGlLc8Adtlarigm1yh8K5WWbe3XDRYLd4j532gMWT9bWtPOm1mIjxFsc0UAMu4v/qaRuEvFlnTF/F5W/YWoaO9Xf6WqPJCvkDe3CmLn/zZVcBxkD8LBbajo61dT8b7Szy1Nujs02Owf8PNyM6uxqGMalXECmVsDqYUdl3xc2IsxFmXfoZHHjwZ4wYHoLrOUlF9YJRZ5SFPlHZvzxEFLkBlJ/drz3VjPabGfiKQv+GyJHzx6jzUVDdhR3IZBsV4YeLwQJSUVuuJH+UgT5kMKizoRPSof+DyK8bir9eNlDViOQVmvBrnnDFp3y9NQ5jwcmtl8njEdlM+rXj/XLS2tGu8m4fwufPnxupJ2/70SphlPzNhxi9dH//XScTCH/R7U4csat3P3GHy4l4qE+UjdbmAjPIm1JfUY9eqTBHIvOjEqEUWt5MIVicRWM4iXG1tLK4TrbLBeyOCMyofHSI0GPfRTDAjv7cXYMFsViSTJ+ATwurl8jfaWYG6rfBvfu3maoeyfWUozShB+EDZsLLhXMyORzEPupc4uTrBRL92AU0M7Gpua0NRhlXeyb5IBqituhVtda3I35avq7i5rBHBAn47pe1+oSYwKU6zvJrsOpGZW42wwaIdSQNtBaCxGF9P+W8QBaWdILKfNuXhloc3YsDkt/CXJzdj28FSYXICsARoUdeggPx+WQ6CBr+hmXMIMI2g2P6Ss6M90g6XYM/hCqzbmgkG9DJegMy2XIBXZl61xjDsS61EdJiHKiM9qSdTXnhyNDauPKDMnPMcJMrdNFFqGPCbL0KSR78kAtFNe0qQfiAPXyxN0c/6S3TdCQuyCC5SpTB6PounIWUV9aIsVCmDjRbAzOcZbTQsfAaxO/Tzp7vBrIu+w/0PLcP1f5qCFx6eipVbC7CRPr7yDLoFkWj1/fizA0gRwJe1/RoEWOIlfxFRYNGPftVH5+Hld3Zj+4FiBYrsB4UPAwlJ8k9tZ89xJhGc24uiwbgaAmMKdSrvJN7HxdkRNTWtCA1wg9nPW+NS+kvWY8b1QPpUgDHdfejmder0GLVkhgd7qRU2ONCMkEB3zJkaL0phANpa2uDtfUSz4Hq47vyB6i63ckM+vl90Nh66fVTXt0eI/SUZS83NzQnOrg4KCAjSuO6HDwy0PC/IDHf53sssgKOkFrmi5IYEiPLVhY96jhn/PXSIFx67bSree2YW0kQB2SeK8jgBg1w7eXnCrISoGDx59wTU1zbpOuVzGVBeVd2IujrLNXQrpGWT4Nbd01UBb1/EE0wSM9nQvY9zzdgN/pvjcM15A/HSRwc0RoLJAmqZMasLpHBMCFKGz12EEUm+WPrvM3HhvBgNxmUAPtfo7PGhiBNFk66TTjLvn712mhZkOxZZ7wUd667BMuwUTibgo1cXoFnG/cnXduKrldlYJjxpxeZ8VbrKZM+RV11/biKuEwV48oL3sWVryVFjXlvdqS5YwRGW5AFUpBjDsG5HoRoo6Nq1ZkcBVqzJ0ox+5Oe/FRGoefIEo7BGYyV44hoc4Yv6hiNKsTVxTnZvzcLpp8YrkKfBhMYS7kUqz4cyLHE9doIwi4qrun51YsDt05dPwpO3jdPkH//69JAA7lp8sSJD9lQLdh46WvZYzw9dqfzD/NSlhoA4O6VA3aDoOkjDCw06dO9hcpGUrCrhJaXa3jsuGYw3n5iB+57fgltFljCjU3/JAPi049TXNmvsF4nxHXTrOR5xHVywIAlBkf5IFcWACjvXS0GxJb6CRXzphkd3Iyr45F/kDX0R20T3Ra6jMpkvngZS8WdQf0ysC7Z/e6G6Fe8S0B8SalYFkrEePeeI/37o5e3wDPBSd859qRZXpWDha6RsUYQ41uRhNLyRuF8NJYPUUyEx5su4ZsQwb2yT9hQUN+C2v63XE42NuwqwYbslkQHdtox2PfP2Fri4m1TZ2JVcqm0hv4wMdlfFjclGGNtRUV7fLYON3xp/+6LwcAfsW3GhuoHd/shadelatSVHTzZ5yltV1XxUX/6byGqb/UG/BzFGY+tb+1CVbAFZ9IEuO1iH/Z/shbsA9MAR/nD1ckJ7VQs6unh3fxa9QRSeDAh2MjvDxskObQK9yRjogtUr8eby6mzthIMoK07CdJrkNzYN8urxYDueVgiodxWFxLkrjMCePpqR7vAP8YVvUiBCBoWgtU4YlxXPbJF/py7JgLOPMzxiPSE6AnLX5sOlH5YdEhmgo6soU9I3fwE8rcKNXL1NcIv2Rb4oJWrJk3aFClCqKmrGoJPjurNjRQwx66nOsRb+9QsHyRy0oqq8Ae+8ux1lmXkoLG1EuDyHLjV+wiQpFAg0t+0vQVlGlrob8burz0nqukv/yM/HXa1RBAfMqsHTqfzCahSLIkJLNgPQ6brAzEUZuTV6vNsXkfmqVUXALpUEBp0yI02uCFoCNYJIWvvIXEPleQx2DIjww5mz47vu0D9icG2REwRKngAA//RJREFUKAVRYZ7qhx8uAJj+0LQs0T0nNNADHu4u+qxaaT/jPXojMt3GhmYkTH4J2zZm4vIrx+nJDE8jzp4VjcFxPnpfZvgiURFrEam3b/mlClJ/DSmwl/FixV66e9BizaxdYQLoCfBpvTweVVbVy7qW+REFt1m0aq3kL0KdIJ3KCNdFXX2TZmFyln5UCoD+JWQIvQoRnAx+5EkTlR8+r6CYz5ZdLZ3hKUSjtIegmAH4xokZ94tJxnDJujwsuOIrhIW4Y9RIf/W5P5bgMz7ns02ujgKoqrBhZ6H0tQrJ6aXSlnpRrhpRKwpRSmaFKtFmAZy0VtMKeSwiqKerDdf+gunh+HRxqiZdSNlfgCde39p1lQCacE8NZI+Tv4F+bqpkBQWY4ePtLuuKsShOssZcRQlzRp20g258fVFlZbsaPh58bjMmn/sRXnpnP4bOfgdbtufr99dcnISPnz8FD98xBj++e6qCcQZD8zcWt8D3MP/kWFwwLw4/rE2XPeuGofG+ukb5nskXwkXRPCx7ddDQ4F79/49Fx5qDKLnFmfK8BgGgzIYXF+6h+4P7ge50tLwzKx5dXhh3s/CWpTh4yAIwSa4mG/iG+KAgu1IzozE70MRh/kiI8tRYHrpiTh4RpEGzru5HYgJ+C+IJtLsoaOHhAjJjvTSLGcnV5WgmZoiULTuzRdF11hMousjwJJovZvrjiR2VTbo5jZsUg5seW6+JIdjcvprcQ1zptQkJXoiP8cI2AYDens6qOPr6mTBtVLDloh5kKP8Mcl6zpUD9+V3cXBEmsoYBxjRecCxPmxah41kuiiHd+JhB6qtVWVi8OhuP3jRag5eHn7IIn36TbrmhEPnPsYgeEAYxToCuX5TbNAYy019/iCebDEwPkBeNFSGyPkODzPA0u+recTc5w8fLpDzWVuTZ3sOWAH5Sz7Ej1VOOy34oLGhH3Ljn8cYH+zH3im9xzf0rNGaGMSwrP1iA268aiRWL5mPyhBBdUz3niGl901LLNFvXShlTrmUaGHhawSyJjIWkvBo8KgKbdxXj46/S9HfWSuGx1qr1NZ7SnssWxKOqrEYV2jGDAzFUlIxRsofo2WDcYvPuYgSGMvNfnSZ6YFv4/rAobjxlZtxmgux1KiHvfpysipfxW+Nvb+NlTeQlM8dHgElCftpaiGmjQzXbYILsPd8uV+7/RjoWDvuD/pfIxhnwDnTFQaad21iC9DX5yN6aD39mm/F2gm+4H2xEOPjJYu32ObT86Rdxo7YJ82uqo9bfLsLfstgbuwLSe6NW2U6dLrawN9mjUxgBwRSVGPrp90bWfJQKT8ygYNSX16KytBKFqcXITS1Aac4RpsnbuAvoZiyKg3AMCj93ARLe4X2UP+9BFAwE0rX1zbATwdTS3g7PYBecdHYS3ITxkIKjXTDp3EQExpuOyjLW1/gNH+aN2KFR6i4weKQIFX9fARre8BFh1drYiC9fOU3nwd3NknbUKyIM1RUNGDAsCkMGe3fdpX/k6GivsSpM+UjwSAFBaxR93JlNhODm5Inh+Mu1w4XpyRz2MmW0qtHKRKJweOODffASQMTjY1ogmRUoW+5PSzPdWZIFWKeJMvP9ulysWpmOiWNCERBwYmjem25Vwkh5xM8TDga307LJ/tD1iOuFAdFMjRsVYdYaAceiR17Zgo62Djz21+maOYjWRLbTTcAnA/1NItQJPJZtKsDa5Yfw2jNzeg/m/QVkCKsLz45X17qLbvkRO/fna3asL5ekqXWcdKz1QiWLyioDlxlvQ6WRwN/ZSRSBphZUEaDXNqqrRp0oHzwpMMgANv0h41QiTniCi4AFf193Bf68B0EQTw/47xrZ47WybpnulRZNWitJ+XmtWPTZAZ2zt5+dg5cfPEkDhvvjTkAFhJmKmNWIFnMKZirfVNYoqJMzylXhGRLnLYCqE5W1XQ89BtHVjickgYEumDM1TjPlXHhqIp58YDquPntg11VAek4VygsrdO4JlAi+qqob1HLbIEoWlT8qXcxs025sAKHehpVALzTUTq2er76yHqOGBmC9ABsPT1cMH2yJ9eDBFdN2UnkicDOyw3GNnH7dN6gVhWvqyEB8sypTFMtOAcUNSJU2MuMPiSc1BzOrkJ1WqjEAvxWNZ9rnBD9NwhATZtbg6bBAN8RHimImijIzQ6ULSOdpjJ+/Cdc99FPXLy39SUz008xmzBy2ZV+JprLlb/hbuqMczqqSddosCmEvzvq/hmTTMCvSsIE+GDciElMF4IcILyKPsCZjb3EcGWfIRB0E+ROH+uvapoEjKdpLr5k7JUzHlhmszrl5sSqRPIVmrZmfFfkUMu5tvSaYaY6uZw1VNbj0tqW477ktKMivVmVBltjPSLazEvk/icpfs6y/udPC8c3r8zBsWDBe/eAArr9/tbopUvHitZ8tyxQ+1qwZ197+OgXjpT8DZS5uvHclbnpwA0oF61uD5WOxA4sbsL2OyWFRQnhi7CXv+0NUCg4fLNQ95OUpWr9QU3OrGixoGCmrqEOZyGmN6Qrx1iyFBvXG8xh07SbL5Kk3NquLJ08HsrIqccqkUHmG5Roahhh/o+0WOcl91ZNYN4qnm2efHKWGJvKXUUl+6mJImc6MdFS2r2V2QVkz9/1js2anpCJygC7X5V03OgZxLI3x9PNxU3n0wksbcOOja7Fc9u/WPSWosDrwYqa82VPCpR/hegrClPH0ZqD3ALPkUYYydfR4Udbvf3ojbn5onSqSW7eXoajLy6y38epJoaFu8BAZsOrHAzjnxiUahM6EBXv2izb9X0pWW+AP+j3IRvgxrZr0Pe8UwNZW1gizu4OAiCbZ4E1wEyHi6ueBEGFgDJ42rKGkPgwo3UThy3gLMq4WWsDtbRX015bWK2D9GclOcnCma4PFesvnGX7Xx6KfbT65PHlHAfJTymAvgq+9vQ12ze3o7HpeZX4t7N0EEBCk5lWjvrRBXV5cPPtAqlakbRKwYytP5v/dBTwKNlIlw6VL+dCxkdtphfn+3VaJffn2tfmoKy7Gob35qMrMVIsMBffQyUlqVaF1ymx20KDxmqJSlGcX4C/XDO+V2fZFOifSb6arZUAgASyFQXiIxaWHwDW/qBbvfp2qJwl2vViW6eedk92oLiJ3Pr4BTfUtmjaSgbvMNsRAy4QoM0YP9EOwAJTYMA8NBH731Z8wdnwEXv3bdBUsJ0I8oWF2NPpl0/LLkw9ayUlcM7TOu7g4ITzYTXP1G0K8J7FS7vc/JGPC1Fi5xkbXAF0aCGR5ekBhybgMBj/T7cQv1BfTJ8R0/fq3IwL8p+4ar6lfmQZzaKKv+g/n5/XuE23sBgJ/Nx9PnDXLEhTO7GNclwTJ3t7uqiiEh/phyphIOIhiZrhnkYwx6XtnWYiKBonB0e0yDnxuSBBTL5sQEuKD0GBvBAd6ylj5IiRY2nNSlKbUNQJAA4Mc8Pf7JuPLV+diwbwoTRHqJZiuPy43BBZUXGiN9vN00kBWuhwxjSddLZithvNWXN6A7MwKBbN9EYeAIJ8ghS5KTNOZmOiu8UvDhvh2jwfjMZhek1nPDqYWg3EnxeX1KC2vE74oa0QupLKl9UZEQTGot6VGoEc3kev/+hO8gnxw6fwBCkKZrthQwqznwfp9QX4rDuzOxc3XjVFjDoH03KnRmDIqHIE+TDpgo4COlvpVmwvUHWza6J8HsP9SmjgqWkHZ3pRSTfPMNNJMO0vffe6L0Un+mD0+DInR3hg7LAB7tueoa5lB5AFca1Q4Jg0P1PStPGEkJcX6YKCA+4kjg5CWWtqtsP4WxGcy4cXug+V48IX1WLO9QE8Wjdi5nnSJgE2ztyu+W51hSVGdXqn9puJJo8mWvXRrqpI1V4EoAYinT49Q48fHS9Lxj3e24fI7V+Ks65drHSdmMuRfFmKk/DPWhDGvt1w2Sms2LV10pijjU2QNegsvsyg5xyLG4VTK+ssXucmTmonDAhVkf/vmyfj+zQUYIjx3/VZLKtuUzGqNfePJNuM1CGaZAvji02Lx0uMzRSlpwqCZb+LbH7P1elLPdWv97wRR7kmMh/GRuWM2rP4Q172Lu4uehqekl2j2xazcKmTlVeo+IhYgT8opqNJ0tgTbfRHvt2xVnmYhu+ayEZg8MhhOzg5a/+hEiAak+26fgOff3acnqpR/3D8NdAmT+V4h+4gubTwpoPvlQtmvVPwogx/91zbc+4916rLL7JPP/GuPKnQ/rSvoXr/shdGT6Gh3fPra6fj6vXPwwTNzMH9uHGJl73PuDPrzlUOxbnshVm7Jw46DZapY0cjWKHxNa5GkWE5403NrcNnCQZpRjml+X/xgHx59ZT3mXPoDLr3jJ7zyriii963DNz9k6ulyTyI/fvGhKVj8wXn4+J9z8OdrRigPiomw+BL3dSL2n0p/KCC/M7XXQzd/I90oRDDbOouEFkZgko3t7uCA8vw2tBBsd8lYCkGD+jV5wnV5vGon3IP+ngxG14/lnkzp2hvZCmMiyneU31g/z1owW1NPtsW6AbReBQe7o1M2s7ObI2qzKjVonVQpYKKu1ZJb3F42XWdLB5xE6XK0uIAelzqkCzzNobWZz24RJtUooEQwcTf9moVNULTo35dg8tQYzL3kJAwRIX7uyTFY89GZyoTJKOhGcv3CwRg4LgHnXzEJp598JHd8f4lZyZinffqoIAQGeGp++gMCBDbuyMEqYYYMhtudUq6go6qsTgty9SQGsP3l2Q0YNOM1YXypuPLioQIqPFHf1C5KiLNmFuPxO+cxNacatz28BhnJRfhx8VUqPGnROlGiGwWDhmOj/ZEQ46dWJg8B77T8mz1cpS/e6kpBUErimPUkTtXfXtkAFzdnXHduosZRsG4GT314EtQge6JV9gSJQYA7duRrulgvq0OmY63HX0Knz43GgVUX4rZrhuLNJ2cgbeOVGBBvsRr2fI6x3nnK4ebBIFmz/pvzZ7g31NY2IK+gEulZxUjPLhNBbY8nXt+u11lTz73TGxHMkRizU1vThD0HC0Sxq0ZVNd2gGvSUhe+ZUpipQ+m25xtAa6Lld7RELjwjVjPtGMQ+9efZNFLkaDXmMrUQu7KKsPAOBkFTmSVooavfdgGa7bInafU9UTLawZMH4z3Xj700nP7aDOqlgYauTiRa8NWQIpoMQV6DjEFWjhXq7kFpaY249W8/qUvjHdeOFGXZQYNBeapLKzHJeiys3xcWVcJHlDta4hnHQEt9chrrL+QqoGbMCA0UjPlhwUTuZ8Zy/Vbk7GIj66pFx5eUW1yvp0+5BdU6DjYyyTwtZGIC0tgJUdi5J0/fk5hdj8oaFToGSlviwGiZbxBgX6kAj4Cqvqpe5q/rR78R0X2F6cDHD/PXtNmHRKno6O2YQYiK6V1XD8djT62WdWujbmI8YWNMDU/02Fe65XDt5RXW6XcEh1Gh7jhpbAguOjVW3f+oIJuF57FY6QW3L8HEs7/GbY9sws7dFXo6QfLxsSTsGDbUGxPHBeDTF07DwgVMX275vjdiStjqkiqtOUR3SmYSMygy0glf/OtkvC1849U3t+HA4XJN08uT88RosxoOmAKYsWwsHMp2Tp8Whbv/vgmzL/7+KIWxJzFBR2igCdv3laiiz9MfumD2h3hST6MKT6KZRZAFUeNjfDWRAQPSScyIx6QZrKny7hdHYgF78jym9X37o2Q88MI2TYE8aUSg1tLx9nbR2hY9iWuuL2Ka7rLiWjz5+m5R/ixM3Ug9z5MzrgHu8TLhLWnZtWpooKvb6VPDcc6sKMydEq6nfjzdocvrAy9sx7BTPsY5f1qhCoAxpjSgnDQ9VF90t33q7sn4xz3Tj6oBwuKRpNc/2K8nL5aYoypVFFl4kePO+Jka4atMnMHMbJzTScP9VaG/SBRLji2J/OC59/Zj/Fmf4oxrl+mYsaaNQQxKZ1r/kSN8cMGCRCx9+0xNVczh6k1O/qfTH3VAfmfqFAGYvjoftdWNcDQ7orOpVQEuA8C9hHlU1LVojQtnDxG88rnjCS7SRtHEs9flwcXTARUFNXARTt/c3AG/KG8Ej/HuFYhkbCxBxeEyBIZ7aoExFvtrLG7CoAvj1XfyeFRTKIJ7Wza8o72QuykXzjHS+MJmRM4RECTMP+XbHNR3iAIiCpCDAIFmAS0Oge4YMK1/ftO1IosPfn4Q5nA3rR/CrC5o6MCwSyyp9Xrr068hMlMDBPakX/OsQ8m1GDf3XdxzxyQMS/DF/tQKDRYnmKEliMzswx8ysHlbnrounHFKDC48NR4VslZ4bLxkQ54WkfL1YjpUe7V08fh6njBnChVmZGHgKqsgH06rUOH/8K1jBIzKOMk6YrsZWEjhfyLEYNcHX96Op+4YL8+vVQWHPv2sG0Fg3Co39RRgftGdy1RZWf/5/F7H6PI/r8aS5el4/qGpGCDrke5bPPWgckzBSN9bHy/WP2jD/Gu+FSXKBlmbL+n6dd/Uc15+6zVB2rGzHNPP+gADh4apb/GsccFasyJIgOmwpBB89O1+fPpjBqIEqO/ZV6zFrGaOD9bCbHQ1I4ghKFFLr4Bs5sCnwCPQZbphA3AxDTHfs44Cg9BpxWPOfOtsOBSQJMb2vP55sr7//JW5RymYv2QMaMlLmPYOZkyJ1OJrbA8VRCYeoPWOLlmMf8oXYPbav3fj3DMS8eLDE0/4WT33GMd22hmLcNFFI9Xin11Qp+PEeBGeunG9s+DYtv2l+Oq7w3CVvTJ5XKiAOw8dK+4j7geeSrDuAytm86Tqp60FekLEoONPfkjHkrfP6rVonNEeun08++5evPvkLFXiHUXp4Rr18fJATW09PD1N3YHxaVlluP6B1Xj0trG44KwTN0j0RoyZufSOlYiNcNeTDrpihgR6wEE2LU8ZK6vqtFYR+0iF/1+fHMKdVwztfj4rpP/lkZ/w9EPTla+QaBziyQ3XKhUxrsF/vLYDWxdfqtXffwuiV9zpVy/RvfzCfVPx9YpUPP7seiz+99kaH9Pb+mCWMcq+u55aqyc3rOjO01UqoAyY9nBzUuVpb2qltp/rgfVFaEEfJmCfLrH8nMQAdhLrOGzYVYz0rCp1b/WTPfPwn0Zh5Ej/br5HNxpvX4ui3pO4DjjvPyzLwTX3rMRHL5yCPz+9EafPjMT9N4/4WT8YlH31PauweUcBRg0LUpA8ehDjduzUgMC1SSDtI7KecR0E2fuSZa2PDcaDsm56Fobl/c658Uet9H3XlUPxhAB2nix/8M8ZXVccm+iWNuzkD+AoCgvby6rnJAJ2Fskjccw4jh9+l4bcjHKMGB2qylaE8Bz2na68zGy1al0OYmO9NW6LOiRPqkcP8sf1f12NR6TdNHCcCHF90A1047YcPR1jLBLJKGTLLG1MFc1TVlVGZF6pnFDeUSFjEdNgP1eV/eSjHFeeXNAdlPU6ykQpMpudcf3CRJGb8d2n/DU1FsXM+gSEMpB1aA4cKhF5m6oGQVeZI/I6Knw0VFCBJ89gHCV5NSvgU7FjXRoqUDSY8Hq2laf1bAv7wTozRaL00wA1a2Io/nzVOPj6WXhLXZ3FTY4K8X8r/VEH5HcmMtzqkkY0yWK1E3bGwG8HYVYN7e1oFwDmIuzNPdgbjm4yWT05dj+ovUUWughvR9kgrY0tstk6tEK4d4QPXP2OpL60purSZlQRWMjO5PfMLNXS0I6Awb69ugH1JIqw3H2lInzalaG0OkofZNfberrA2c0O6VsK4S6CoLm2FbYONqgR8OIV4QmPYOltP/rYIky57GApnDwt2bVUjjR2wHewjzCAEwM+xyIGOTIVKAGGUaGaRIGzYWORALMOtLTYIy+vDna2TkdZl/tLJSXNeO3d7Rg/LgJx0n/2ncC7QcAnGS4tyxQAiXE+mh99645CvPzGFhwubMTGPcVqJWSF3AERHsqEmTudjPHh57dgnQjdD788KEqrjQab33/9SPzz0Ula64HPMcboRK0u7P9fn9uGQ6IsDRrgpYKeWW7UtaLTAhRoXCODZY0RBnpecuYAy4+tiPdZsjoXqekVWlGW2Ei6oNZdAiS6F9GyS6ZeVdOExSsztRjXmXOiLDc4DrF/FHLcX8aLNW4oVJnmtaioFa5aaNPyGceBwoDtYkAz3zNzEgUWx4vH+/yMihv/UohVVrbhtXe2wsXDpEkE9qRUarrMBgGouQVV6redJEJ71vhQFMn8FRTVYZIIN1p0CayYIIAuX8w4J//JszsRGeKGcYP9VUnh7wmy+cxp/F1TO0JDzDhjZoSCqaHxfrJuvBEX6YvQAJMqrIwfSsut1uDqK84Zpsf+7BPHw5jzEyHGHb2/OAXRMkdcZ5kFtWD1dSqZnCe2OV367Cr7fM3aDEwaH641NE70Wca+N9ra0e6Etz/dj1lTIxWA8sVK5+OGBKiSQSCenFmtGX6aROCzWGqOtIMWSqZK3Sr7g3NRWdUEHwFZBDMRMrYEU3SlWCHKO+/xp0uSdC57ktEeBsGuWJcrSqSbzHsbistq9USutLxWnlMNVuQuKKlBQXGNgKVyrb58yYJ4BMu8/RYWTQbsfrsqEyGyvhiQz9MbFnasa2hGRVW97g3WceDpW5mssU0C5vz8XbX+BenNT5KRLkD35kuH6XwRHJFXmEyOqtjx1IbJDJatzcH5pw3QGga/BTHxxJsfH9L2Otp1aKDzkuVpuP6yEQgMcFEeYYyxQUyawEJzp58Uga+WZuHD79O0gN7ewxVIiPZSl1fGWZAnODjYyproVBBKQF8vika59H+jgE8G5m/YUYxyUeg5x4wjG5rgi+T0SuzflYsPv0nBk//cgqziZowdHIGAQLpTWpQ9yjfrZhm8Mlf4/MdfH5K1HY6NsiYiQz0wfULwz9Y519JZp0ThsjOH4OZ7liItswqjhgZieIKfKM22qvAR4HMOeILG/b5gZhR+kDX254dWI8DHhPhYX1FMLPdjwPMzohxyHM89JQ47BZAzAchlXVb7voh849ufcjQWkHuHAd4+nk56OjNIZArHhQYPAvvDMjZeviZUCKhmUdFkaTdPrPbJemZQPd2DHR0tY869uDu5QrN+7d1ThOsuGoqw0BM7Sjd48qCBZvh5uOLWJzbA19sZlbKO6dnAFNxMH1wjQN5dZGC1YAXyOLafMRk8odh3uFLjJ2lU4GlYowaMt6thxkYEyiGR34t/SMaz/9qKRYszcfLEGHh5O3QreZQPlDvcp1T04mJNmDg8HOfd9IPG2TChAPk0981BeR776yefc7/QJYyZyVhXrUD4IXnNIRkzuo6lCw9izBVjapgtkrw6L68G69Zl4KW3t+H1j1IQ6u8mfffuNhBxnk/UEPifQH+cgPx/QLX5QPb2TIvLU2s76kVJMAW4orm0Cc72NjhcVIv4kcGIGeZrkdC9CMxjUYMAqOIdRbARuVJf3qCZrOpr2hAxPAS+g0y9uirVV0qbBGgUppfBUYSurQi45soWJJ0X16uwtiYFELKxd3+Vjk6bDni6O6PZ2Rbt+Y1wiTXDNcAdWauz4CFMgrEosO+UZ9UjclosvCP717H6CiD5i0NwDXbV9JEuTg5oLWtB7MJ4AZVdF/0KotU3IOEfaCorwfV3nYaXBLiTKGxYpffKy/8typs/2lpaRUlshm9EMJLXXHHCwdH0UR4243VceulIDXAlg+PxLpVEdxE4ZKqTRwao1ee9Tw8oyCovqdXaIQtmRXadeLhqBVoKEVpdaIHhi8DshxUZePDWsbji/ISuJx4BeNakALznh1ZEQWGAKf6e+fpTU0rx+pMnqYLJAFzNhhVsFiHrqAyXpyE3PLxSK10vem5692+Nx5DhL7j2e1XyFp6RiGvPHYz84mph9jzJadIMP00tHWptomD58PMDuPz8wXj8L2P7bKtBzFx0w0MrRVEq11oJHBO1ZIngYJrFLZuzMXVqtAIyUqjsNwIyCmQKEPpt79qRD1dZv2Nk73FO8kUw5+ZWqVV33/IrtIDmwPH/xHU3TNYgU55q8ASC8TAU0nR/o9V5b0oJ7npsPRIS/XHqtHBRHHwsFmxpC+M5CGxLGN8g40g3NFolGfBNoM+aBXQz4BpY/uMhJAwJ1fZGhZlx3slRehoR4G/WuAzGbRHYfbk8Fc++tBkH196gNRB+LdFNhErTnZcPEZDgqqcPTL9LpZPPK6ts0NSpt9+3HK/8fQ4uOvvnCmdf1Nv6y8tvx5RzP1TrKq2bFPgMUqVgJ1EBKq1o1GDfjZty8MQ9k3Dy5AECRJsEhLQIcHAQANCgLkCF0rZ/Ltqv9XSo0DPI9O0vU7RPqz+erzEpx6Kvv8/EnU9uxLSJYXoyRdcLriGeyND6yXlhDAjXEa2lXPtP3T4WY8cE9nnf/lJmZjNufmy1nujQpYdERSM2zFIThESFiGCSPOD1Tw4K/2pG6rqLdEzpI//Kor144OYxekrGOAKCyUpRXDiu/IxjcvuDP2HJ+2dramrrffpLieBu1kXfqvHj8gUDBDiX4+U3tiNr23XHjDkjn+GD2W62oaIcoogcUkU9TuaMdUCofBQWWyz5E0Upp2sTTxfIL7kWaZmnS9ziVdk6J4miwLASu8aYCR8hiGWCj72Hy/D1yiwFiQyGvv6i4XCS4TSCqQ2Sba8glW58I2e/iQVnDML6Lfm46bIhuPWqIV1X9U40Wjz5yg4s+iJZwKYfzpsTrYrH5n0lugaZ2ZDp1alUhYjSyPl7+cU1SBwVgy9ePBXR0c7SB+C8G5dhnSj3j983FUtFcWa/6D7bH1p480p1aZrPmBkZm2A/k7rL8tSS64bummk51Xj133swaHAgXn1whihdNjrONbUNyp+Yupd7/p2vkhVoXzI/Tk8+aSB5TBS5H987U9Nr90bWssMgnWf+lfkyQDcNPfsOFovSmaoGBrpeHkir1BOi1IxKUcq8MXVUoCqblHM8HaP7IE9i6Z64X5RUKh4zxwWrzOFpMnkvFVTG47z+2SFs3VmIYUMC8Pc7JyM83EmVexoOudbYJs4ziSciBw9W4f1vk1WusRjhtr2lmuWPhrdgWUOsZs61RH5NFy22k7WKlm9mEpMyBMhzRw/207aQd5GX83ry6+/W5GjdoeBAN9x/7QiMkX5R8TWe/99Ef5yA/M5Ea37RYeG0shvbmlvRwXgID0dUywZ0t2XtjU64Mxd6UzvqchqRlVIBzxBzv3O2sxJ6eXoV6mobRSGgT6gTqiqa4CmL3yPwaG7LjcgXC2G5+TvBxc2M2txKOMimt223gV+SxUp/XJLNXFfQgOamVhFEnVrtnNm3bEXQBUV7wLalEx0iDBqFATLupaVOBGNigJ7y9Id4qlMh46BZulitXRiGbWsnvAf59KuQYW/Efhtdu0sAx74DpXDz9cHABD+cOjNCv2sUhnX6Zd/A5OOtFdHNvh6ay7wkqxBhkT5a/fREqLnJHm9+shcuIhAY1M3TC1o6meWGVjL6ClMQHJD5KxCgExXliQFxvti8NhUdjk4KqFgEkb6znBgyS2bu4HExi9bNFND09Bu7sX1fmQDkSLWG9zZ9x5tT6+/5NlIE+OIVmZg9OVwLyTHrS4Af06/aiVBrkr60q6vK9v1FCuZpreM9rB9DRdbD2QEffrIbo0aFwdFO1rnJSZiwDfx9Tcq4OSY82uZJz6Y9pVi/IQt/uenntSt6I1ZI/uyHDGzfmA5vAej0U2Y63KQ4Lw3Qzy5uEDDNbGMmtWjRHYUW1DYZbwoxjn+nvT08pW8UbLyGFkumNG6RtXv/bSNQUdGK197biRmiyIxK8pdxcNFTG8YBMLMLFRVfHw+kZpXjm8UHsO2HSzBtQgCiIz20SjgrnLPqNK2HrDw+QgQWT6iiozwQF2PWiuSnydo7ZVoYTj8pBs+/vgN2AqyZ8GCA3INzz1HlaVlbG4NI7VBd04hPf0xHWIQ3Lpwfq3EVv4ZomXtZwLuPgA0qTgTZuuYElNClg3UPWkRiEyTu2FWIUSNCMHRgwHENFdbU2/rj2L750R7MnR6l1dfZTwp6xkMROPt6uWJgfBBaeRwl83TfjaPh7W0jLwf4+zNWyAGhMr6szD0o0RvnzU3AX5/drODg4vnxyCqoVReKS86MV+t3TzL4gZ2NEz74JlnBLq3sXC9ULpncgZZZ/pvAgkB35rgQPYEh4BozNOiExqA3YhtKS5txMK1MLcEcJ8ax0OWSa5kgkG1hcgkCRAal//vzQ5g4NhRndZ0UNtS24ZPFh7VwKMfNAtBbdG3Kf7rPWHdhhyi6wxi3IK9epuOEiSeLi746jH37iuDn76YnTuWldbjnltEKtAjOjXGnCxTrNtVUyV9Zr/ycbSA45J6YNj5ExtgXsydFYt7UGFmHZmzdX6KWesaWvP/5QWQIf0zJrlF3LBpFxg7xR0y4h44X+QivIxAkaCbwpuHm9BlRGqPx9hcpePa17bjwtCGiHB3de0Mxrqhowzuf7ccM4Xl7RDbECE8yTpmORezHVOEl82cmyB7ajdVbCrRILueOfI1zxvXiLoos3XWo3M6fl6CB9v98YxtYR2hAlD/8PR2wSXj47ImhegLAxA+sNn88ohL46qIDyp/HyHgwDpQKBY0dVDyZlS8mXGRcjA9W7yjE3/88HgMT3YXn2cHLy15PqriXYoQfkV8tmB0pEwvc+fBqnH3qAMSEemD5xnz5PFp5WU/i+uX4UW4ayjjbRMWSc1taQjxiUUTIr8ND3TBvRjgGxwdg8IBAzJsWjUmsuyI895AoI0XlTfh2ZSZ2HypHiSooVcpnqZjTZY9uUzTKpebU6jrgWPFUmNnemE1y/qxorcFx+1+XIyHaB0kDvVBTbXl2pbRJ156sTe7fgABnzJocijHDgjB0QIi0JQrTx4SKLHCSecxHo+C0z39Ix/L1uWiQ9wxU5wnToFhPTBFewdMnGq1o7ErJrEJsmKXILYvF8hT3zJNjVHm696kNqG/uwPTxwceVw/+J9IcC8jsTA7Pzd+TDUTi2jZOtpSAhbNFp2wlb2RCtNh2w7bBBjSzkCnl5CzAKjKI/ll6oZAjL3ogB21XCmD0FNNJX2UbAP4O+fcK94NLDBYvv+aKRke5eDiYb2Dib4BLkCc84b4vfpHze1/P0HvK/FjigOqUcLh48pmSxuQY4CUAye7kLE3ZAcYHsfNmkzsKQmwRshIzwk/4f+75HkbSveH+ZuqrR6sVYAd4seJC3jku/7mFFZICGoGF6xMuu+wKBwpjLiyoxbFiIKiCkJ17agTWr0zXrDrNUkZnz+e7eHvjsk+246qJJylCPR8b4UUi/+ekBEcA1wvDcRBh6amEmMk1a7GmtouWuXhS5HXuKcefVw/H43WMw76QEfLc6W4/JWXuE1u/wYHcBQT6aTpPgjH6+BMTnnxqvFuoXFu1BqHwXGnIkOPmXUkuTjRZmXDgvHocyytWSTCswfePZOSYIcHd3wfIN2fJ5Oy45q3eLuJeHAKavk3E4owq+AgiY3UhjIYQxU5mJFEWbPv8DYwNEKJfi0N4c3HT1RBUYxyOuwTNOjsa1l4zDnEnhCBOBQn9x1nRhTngqxlednSBAJQAjBjLNaSDGDPZXyzJPYXKK60RxqFEANXJooI7zyZOicdtVI3DT5SM0Fmr1hhx8/sVezDslEWOHhcHk6iQC0V7mtUP/asrYhmaNw9m1Kx9nCbigYDPmvzfq7TtaYemf/sF3mcID6nHmnBhEBHkgPtofQf6i0MsPvDzdZaxbNT30+4uTZQ24KDDg+uwNYPeXCBTfEVBLayKtfDyRYTVpriGCO1rm80SZc3KwFWBQAT9Zs1NGRvwil0Rrqqu3wadLDiMhxkvm31fmiy5f9qps0c2Ma6VTNtAOWYdZAi5Pm34kyN56P5M4psx2tXDuQDz27Hr4KGC3EyDWiAvPGNCr5ZE/57j7+jrgy2XZerJx80VDUFnViFGD/LVAXnigmyqnPH2gqwb37JI1OeqeMzwxRDN9/Rqi+9sPP2Vg2fp81Aq4YcA154BKOueXfIGWYBoBnKR9rCb9+hsbsejF+TIPFuNSa4utjGMqpowOhq8AUbouMWkCeQMNFVSsWe+AAP2yMxIQHvYrG91FXDef/ZAGFxPdf7yQWVCHeuETt187XPcmLd7kf3S7uv6BleoC9Pir2/HR4lTlF9Z7gNfTVcXDw1ZeNqrAn3PKAMwcE44BEe5a8JQKBed9zeZ8bN9TgqLKZgV/To4Wd5mNO4pUSSSvsrO30ROs7QdKkFfSIHtI+KWzA/4hoP/iBYOVv/Tch+XlrXj17W2YNjlSZLSNgkm6YB2PeB8C+vPmJcHVyQbf/pStBqM5okxwLsgrmJGN64mKCBMtsDJ9uMzRup3F+Pi7ZAXQTFF87cJh2HmgCAXCw86dd3wFhOt6yeo8PQ2YOTbEkvRF9g/XMmvHUIZV1TbqKeGP63JkjQQhSsbTuu8cU46/QcMG+eJQVh0WfXkIJwmoXyuKC13DyNd6En/GExyeLjDGgicLazbk4qGXtiBFFIqr7lwi/Ris42NNNJpY5toWfr5OopRE4oyZAzFa5DsNISOkDVSmD6RWYMOWPKTm1aFC+sgTLq6DLTL/PEWmIsrTIp7yHJD1tTu5XMecCTp4QkZ3yR/WZOGg/L3klh9kX1uMQ9ZEVzjuYw+zyFNvBzUynjMnSeN6osPdES7y1MPdAdmyf3jCsk34IxWK0opmsCgra9pQ1pBPUvlg6nC6FDKehOM6VHjJux/vl3G2wYTRgUetuf8G+pVQ5A/6tcSq4u4iTNpk8zDwlMeftsIgCW7bBFg7t9mjuqwJUcNDMf7cgRgwNVA0g64fd1Ffi5ZpfvV40MFGjwsbG1tgJ8KSrljH+p3sUSUCF79oZ/iFiuLAQKmuz4+7SeQC9snRRBcTGzQL03cXRaS2shFbf0zBgU2Z6jNOF5SGhlaYfJ1hL/Kyv4uR2bvIgOylH/bSD28B1p3CaFiAkMzzRMkarLz16S4RCnRnkfuJlGTefYNeeG0bHF0cFWAza0xZfjlKckqEuTbLnNnjm+UHuq7sm4zHMYUu8/RHieLACrsERcxSQ+ssXSRoxeEJSLwIKM4hfUxJPO5etug0ZXCnXPqVfrZkfS6eenMnPvwuRYRJFtbtKMCelFJ88G2yBrjTlev6B9dg7mXfY9OWEv0NqT/jZX0N39P1pqSsAYczyy2KkghNAhoqPRxLtptZmdgf1q44FnnLmgoUIO0kAI7FymiNpQWL96SgqJe1Sl/gzNxydXHi3lgqCmB/iVY3Pz+mYnTWoNzXH5+Of/xlmh7vF+bT3YsnBs1gHRO2nWDMQ8AcBdfJE8JVME8YH47nHhivlXWZHY21FfiicPeUaz2D/VTAp2cLEM4rV/cfKiJOApa5hzlv9Btub2tT5YDU1/7p7TsqESSOS31VrVouvTxNqnCQWB25oYHV6BnTIsqfABm6HRE8GMUIj0XWc9sbMa8/rbWMFaCF/1xR6pgRbvyQQK394SYglvOWJIqCl+xDBofyFPJ49z0eEZRwLlh8Mj27UgCjJa8lXcC8zK4Cup1lPGyxfmcR8gtrpe/6tZL1fibxnxwLZr758s35AiR34asfM5CWUdFrbR22/cmXd2HaeYtx5V1rcNslg7BHAMP9L2zFgCiv7rbwnjzxojLAVKQ0GETI3+9WZXXP2a8hzt3IpAB1+Th5cqha70nMYETjA40TBDL/+vQAXvnkAC68+UdccsV4TWtsuLlUVDUIkONY2eg8ka8xcQT3KwEQK0SPETBFAwAV5V9LRrcpOwh06YLFgo2MAWHNDINYuZ4KY0FBA7bvLsSStbkaU7ZtfRo2bj66LoIxnRxvg2gMi4lxwewZofjzdUPxwK2j8OLDk7Hk7TNxzw0j1dWJ+5unDKTIcA9RWtv0FK2iysJjWHuClnO6PzFFbnlxNQ4kW55tvYT4XI6Pq9mk/JiuP86i2LA5x5tm3oeKrLe3KFqXJeHfT54Ef18X3P33zbpueFJNF1a+Z+pXumMywxwVkvkzIjBtTLDGie3bX4xNO3Msbj/O/bcoMF4sI6tK5cquQ6WizDSCwfyB/mZ9+XmbcCi9XDPdGevauu899xLptSemyfg74i/PbEZ2arHIgp+nK+f6o9va7Iu/xRV3r8TTb2zV+h+LRMHcuj1f3VXtZI5uenRV1y+OJo6ZQdzbzBRFHnz7NRbXt2fuH48f316Afz8zS/iEo+yVDuW1nB+6cFEZIU9n2mQqoBw31jJixjcW85w8KggffLwXazbmatrk0AgvrQPVcz6Nf3MYjPc+vkDSQA9cdl48Hrp9FB69Yww+e2kuPn95Hk6eGqEV+5mdj8oP//L5JHUnlvVH5Yj1fXjKzvdXXTQE/3xrl47Pfxv9oYD8zsQK4VyYrAlhEsZD942WpnYFL7TKMHjSR4RewEB3OIoApRuV1d48JhmbhYKgXf5VkV2tblwmDyc0CxgqySjXi3idca1SmwillHrkbqtA3pYKFO2vRMn+WuTurtbg9f6SA2WlcI4GAXguAlKchemRQajA9jXBgcpQXatagFxFcHMl9qdfJBkueQnDEZDKDEnNdc2ilHAMj2aev5TaGhrgJu0ty31YhJnF5YcxBQQVBD30oX7mb7OQs+d2bF1+NQYLGGtvacH+dIuC0F+ipYcAu1AYP/+y+jatdgQKBDP0d+WzyMACAt1FwRFgI78jc6Zl5s2np+KRO8fjxnuW6xo6pQukMOiQf3nMzmwm9PH1knuePTdWg+L++uJWBVY87eF40TLVF1mPKd+z8nWlgHZmuKJPa7vMBceG88v0uQQ5PBHh0TOt00etLyuigvCnC5NQkl+l6YYp6Km00CK773C5np7Q55/uU6y/4O5txtNv7en69RHi/Y/1DJIhzAhaWJDulQem6LrTwnpFddi6vxTvf3cYKSKEaWUnyKWFne4tl55+JJtRz2eMGBqq1bpJFOT0yafSUl5Zj/qGZumLAxgczHnokD1n1NPpq629EQUwx8ZD5tU/zBcFJXXIyK1AYXENWPCRYIonLrw/xz1ClADGszDt6PGy1h1vv9BSTct1lSiGDArmicN3a7OwaW8RVmzOx9KNeRqrxED0Zum7uquJAvJb7MMiAcqkUJ72CA/0lPGlm5n2U9ZZWlaFjI0tigtrjgIs1mSMtQGkpk4KQvrmq/HpC6fghouHqN9/T9qzpwJ/ve9b4QEOWLYqQ2vRbPrqTPm8UANzJ44I1XlmNioS3zMZg2UNdyIrpQibd2Tqd8cizufxiMkSuNdWrkpTV0a6+Y0W0MyTF7pxELwwScFpU8OxYnUWBoqy8o97J6O4iHzKcg9fbzcFZwRkXCc8BaFPPE8uGWvFWAAfAuFoTyzX+ALL734pGfNu8BSezrB+CZVEujsZ88A1zTZ6eLjqHuIJEk+AoxKDMfeCT3H4sCXOw3qcegPDBtHlhaeErC3DmLf3nz0Zz947HZfOT8AHXyUjNaNK+ROJf8kfyWfIcxnQ/MF3aSJ3W2SurfJ8dxGfy63L8aNSwz6t2FSg+8toUl/TSWMFidcSuL7/3CxcelY8/vTgGuSV1Eu/vTQDIuOoyHOouJHnc3zGDw3QzFOs/8E4JtYTYSHM/hLra7B+CTMV8qQlVNYsT0JovKipaxRltEYz2DGZAt3A+kPc39u/Ow8bPz8Pj943DdERgsh7ENfR5LM/RG5eNQ7KvsjKq9PaQySe4BF8nzQtEsu+3YOr/7LW8oUVGWNmkNFj4y+/p0GB+/nbN0/BG4/NwiO3TNaTrR+WpanRh8kmQkSOUp6yuC2zveUWNWg2sq+XpGkKdQ9RxGnMXHBSpBYfnnT2N0fNpfWSs35vLTM5T4xrGjLYUxWjL185FXddNU6f+9mXB2Wt26jCRWI8Dom1bRj7wxdPQCKjvPvFE/7TqMc0/0H/22Qnm5lAukmAA11pSARHFLKtPBFxslGlg0eYJK7R7kkTBsgYj2b5rq5CBJaAhdZmy1fGZmFwk6PJAfYCUFzdnLWQmaMAW+6gzK1lylitN1aWCN9CEbTVGaJ47C1Gya5iZIhwS9+Sp0y+v2Qrz7VztNX4j3bh1Kwe2yl/eSLDwHEqDH7CEBubO+AR6glbaVJ/b8928N6spO4sIJg+vnxxcNiXpmoZE9EFmIKY49HMvyLMG+Rvo3xeL9/3JGPv14hSZC9Idek756Cqqhn7DlhKptI/lGPIftx85XDMnhSt6fMGJZkxdqg/2pub1OJyosRTIIIWWlZpiYwU8EiXMgZeM8MNASwtKcyylDTAR/ppYb6GML7qgkSs+mwhvvw2Bc8IOGe8hLeHo96TVjS6W9DKRqHJLEZJsV4aCE1AMvGsD7BmfaEqqf0hY4zW7ChCqygHESGeqiSUC3Nnm2n19zA5ITJUFGY/sz6TCoX1+upJF56VIGuhHR8LSJg6JhKDB/gKwAvCjHHh6isdG+GN4UmBcBaheercASjIrVLhZrSFxPvzZf2ZNfUUZkwR7CZglgCEbg5sI0+ZOKYH0pnFpEotzKFB7uruQ+rt3s+8sVXBAo/WqZi6uljQPjOBFZXWobCkRq3NFDKk0jLZoEJ9jUdPMoQSrdXFxfUYEPf/2LsKOK2K7v3Adncvy9Jd0iUiYWCLnZ/t30LsbkH9RPxsBVtsbFQQkZTu3iU22O7u/Z/nvO8sl9fdZZFU9tnf7L3vvXMnzpw5c85kkDak7P1mrzKnJnGxNU805snrG7dnCn1sO8GwUaSRt7+GrbHXPO+GZ77sEbpzce/vy1KwfluuGh1UyGiEktfY2LMHmdPbuHvY34VJK5U7d5FTXK9DI4vz9rlDHHs4aeAG+nuiR+dwPT+GJ5o3hPr4glMqWG/Zc06l1Yq4uBIMPPkN3H73WNx2aTd9RkOSPLTlj6t1kfcnP27VDRfidmXr6BkVei4y5RbYV5zRHp3FMKVR2xhM/W0IpOGajUm4b/ISyUCtrg8gHQiWO2nAjoZ2rfyxRhS8du2D8OO0MzRv1mmgYWGeSBVjlTzOra55eCJHALldKdeQcJta9o6zLNPTC7Vjw2A/bNPo+0JhdZ7yzE4RTvfhgavnjtp32hB7ycPCgEBRFjntknx04bj2GDi0LQaf9RE2bsqvo5NjXPzWCkNO44+8z55qHsz5zF2DUCTK9dw/9+giau5utGpzlspVHqiZk1+hnT1+QT4IDduXIUw8JaXVenAuQcUy3b6lrcF+inMfcBemB287AXM+HI+p767FF7/u1EP92OnEUVjyek+R9fzNNU9rt+Vg3MjWeOq2ftq7vmGr5Rjv/YDlGh3jj0rhF9YtHvDKkWROcfXx4vo2HmzYCp4it2nQNhXMAw2A267tgZjWe614xkHXd9zn0kZU4dOppyJYeI7rcYgbLuiCovwSHTXmaOkD94/CL7/t0C3ZHcvYCkNfRzrzGxqzHGHiBgL3XtsX7TuG4Ie5u8HF6nTfz0/Udj0zt1wNThp3rVv7Y+CAaJ3NQNqwTG+4ph9ypS3rNuoznULYGBhnfaCc4GHFAUEtcO6YTjj7zM747Y9dujsWjZDNu/J1Nzd2LHMDi9Ag23Tuc8UAYvobo8G/EQ5NczOONKj8cWEaj9TTg/VEOBhFv4UIPw/5UZpSiLi5O7FnVS4Sl2UhaVk2Nn2XgI3f7MT6r+Ow+ostWPf9NmxfklRXoDRljIz2j5La6eGEfGksOX2phXMLEey1yIjLxorP4pC5sQi7F2dgzbe7kLo9C27eLqgUOewZ4wm3Vl5wj/FCZzYeEnhTK4izKOxuAR7Izi5BUGwA3HXkpQatukaglSiUzp5iEIni0HO4KPIxNsWtyWGLdw9vV+1xpdHmJgoSaVdh244fu1alYMGMjciQSr/+1x1Y+fkmbPhuO7b/HIeE2Tvwp/yusvs1MIKNvWPc2SopJVt7nIMCbNtqiYwADw50cXfFBad1qVMGCC7uIyjsrHloLD8U0sTwvuG6JSa3C+WUHi6Oo2sbE6BTbdiAcErWlm1Z2CgND9NhYNLMA7XiFl8Lf1GErrl7DlZLvrk9IRczbt0tyrQ4Khsb43JV8FMYc3h/wjW9ceVdszHw7Jl6UvT+YOKjAKeRnJSaL0aOhy4ajAr3U2Wc5cDe/5zcQvVnzh5wVBgMyP9rf7seZSUVuP6ROdqbzFGI9KwiLVuuK6GyTeWeU4Fuv64Pzr3xF2lI7QEITG+UY+NkBeltSJe4R+gg4bNHcNKdQ3HBqR0xZmgbtI32Q0y4jxiUURg9OAY7duVigfASwbAdw79YDCIXVyfESaO2fH0K1m5J061ZlSft0z84tYLTyZxcXbEhPtv+ZdMh5NR0M+5BwiucWjKge6g+p6JCI4dKCnsydTRRaN5B8kUDkws+Cfo1sLBPHRzzZUC/LL4+XYMRHumLM0e0wukntkLPTrZdxdiLzBG2Xh0DdWtMxk9Fl9Pe6ounKTBp5S5peSI7qCDyAD06nmtTUFgm+S1Hwp48/LkmCd/MihMl00fXeDQEkz+TJlP3CGs6eb7NoDM/xBNPno6zR8ZijiisHUSZCRbFlOAmDsu/u0BHI+6cvFgVCtKBijO3V+X0Hh40R6Ps3Rkb1Liv75A5a/yEI634ngoQe8XZMz3u9E46rXHRmjQ9GZ71gOu8OLJ5x7OL9Jufpp2lU5oYlvXsFxqQI09ur+eh0Fji4m2ml3WK/EljhFM7mQ/WiRsf2NsbbeULxzQTjnxj/OzYUYqzb/xGT2bnnPyfFiSiRHiUJ/ZbYRebup6CaaGsYPmPHhyFjl3DcfKFn2OGtG8M1jEu860jjD/KG8pKjnC1ivBBenK2yJoWOgUmJsxLp+FQ8b767E645z+9MFeUxHeeG61KoBUmHl8fJ8S0C0a+5GO7KJGtRHnmu3rIomjouRVt2rpj9U9XYJUYq2dcNRNr9cyLlmJc2xR6dk61jw3SkSF2cnCDDK4DIn/tD1IVFTyQMSurWDfP4AgLp2buEVmRlslNGGx16v1vtyE3Iw89O9tO5K4P1vI3NKbc5T2VcfOaHWRdRn6KsFAvfPfuOdiZlCdlUatr6wh2SrmI1U85RYOH704eEYufft6OM675RResHwisfMEZEMFB3sgWPs/LtU2r5SL/C/Xgwta4+LT2mHBFd53yxqmB704erTvGcVc7QqdG9Y3Qs5aGjJ+pMwT+DkgLtmvUHzilmHoK1zJyDSIPzTx9eAzOG9MO90r7y13YOPvl+ot76beOfP5vRwPVuBlHClSkOETeQhdetNSeP2cxOrhGo6UIzCqnWnj5usC5SgyGjenI25KFXDESqqTiOImU8RbBHSiMzh4yNoK1dsudjFxngEQ6wyvCD+Uikd08bQvPy4urEBzqjWBPNySsSEbhnkINz0/e8/wRTj8oK61CQUqJKjOhUbbekaZWEGnf4CXKO/NWVVYNdx/24NVg45LdiF+XghxRkOPX7sHaP3bW9Zg2NWzOMfeRho2HNfIkYA5bOwn9TGPhKvQLFgMlPCpIp3t5uHLhmRfYtrSUvIQH7+2xcQQFPQXIV7PjtVclKtqW741b0lGckw9fafj9/FxRaD98jGDvv4unl/byWfPQWH6MokWFjQe69ewSgQWr0/DAS0vx3bydePPzDTrVhkoNt2cMl0aUu8ikpvx1jgQbByod8z47E798eC5mL07WHWIuO6OjKNn+uuXjSQOicZoIvhH9InQ6E3fM4tznGS+fil5dghHV7b94fMpKcNej/eEkbofoa6MhFe7ktHxkZBVijxgk7IHnDkmcKtO/e7AYKLYpSqZsHMHGq3WsG3YsvQFLft+KiZOXaA8+FZJIMWpokDMsH29PTe9V5/bWA+ViB76H9RvYuNnC2B9Ib1MenMNdUVKm8+eTUnPxp/Dh/BUJOjUhMsxHFE0PPZk+PMxbtzNmHMbIIcw9d6nh9MKIEE9dDMxtYjmdhc841ZDhcepDTLgXvP19tCe4PlgbdyvMY5Nu7riUyjNXJP2ccsXtftmTyVGadq0DdbpeTJSfTkOgoUlZYgXjaYgn60uC8csF5tz9apvQIj27TE8IzpN6sm5btu7+wl2VuHmCr9T3s0fZDiRrKJ6mggYFZQgVFAPuuLU9IU9HBqlMcUF8hdS9nTtzEBdv0/QbIKXCpMnUPYK3LM+p09bjvinLMOvD83Dpmd0RFmzbhY7raay7WXHaJA+B++j5U/D066t02hWnCLI3neey9ORZJb1C0bt3BB57dSUmv7lUd3kijBFujZ8wP01WkxIr8Ol3m/DhN9vw2MRBujaA72gkUHmasyQZ/7l/Lv771mp8OuU0PHPPAO3xJxyCVgPyzSfHYPwpbfHyxxu1p5+jJ5QrND4IKmCcHjXpoROxK7kAp141Sw0nGrCGno5pdgTzxg3JuO1rzxFvoK8q+NF6iOMfixLxqcgZLy8e4mj/QGDC5mF9VK7ZC821RJw3f/U5HXDBeV1xjxhY42+eg6SkqgbriYH1NeUN80536R2/wNPHE4/edALOGxWrI1bsGMgUA3eHKMhX3T1Ht8g+aVgr+9d/Bdvp+M0puo7kXJE/mzdn6MGJDZFlP+RS0A+3bl/5/XmqrE95YwVeFHpxFIR5ZcdWtijS7Ngi2NFAo5eHTu4PzDdBHnZxcVZlnOFk5ZchMa0QOXmlOi1pQ1y2HoToJH54WKRVzllRX/lb5S5fc1v5AWd/pdPLZkw5Q+Uf5SIRLu0wEREeiHJhAk5LIvp0DkKfLkF49O4h2LE7F4PP/RI//JLQqCHSEBuwDrz8wUrs2ZGOO67tg4uE50f2j9B6kyZG2K7kfN1+e8XSBLz++BjRTdipWKNtIXmvj7SDA6TNevAW27Trfmd8gNff34Rse7+RNd6G6EQwZxx53rQ1DT9/vx7nn9MFl43roJ2N7KRhBxVl2Ge/xGPGZ+u0DeZokpEPxxOad8E6yqDVXphSiioRLhXkwOpauIhywV4qLnbgNrPVtbbRES4e9xJDgwcDOns5oYWnM0qrq+Hlz611S1AojVNyQi5adQhCCwnXLoP03jdYFCJPH93y14+7JEkcOSKAqpxrxThw1YMK3URg5Elj6iHCyqm2JdxFwriKrAsX4ewTRY3AHmATUVkmQi+1QIyiapSXVIhhxaFJL7SUrNWKQcUpNu4Sb1iXAJ0qZsCK3lhUVEzKsytRIELFzcNJtwX19XZHWFcRdpLpiqJapO/MRU1VGarFSCmRRsMl0BW+oojXCg392wbBJ8xVw3HEd3MSsH7dHhTDFRmZpbj9iYXIEoVr6bp0bNyciaAwP9xwSXcUiIK3LT4P5/3fr9ojmpGchT79WushWgQbEBM+G3LTILBnkyegpqSUYVdCgTQ467BrRzaSRKFib0hbaTB4EN3gXuE6ysLeQY7K8HRXjmBV1FZjWP9oFXAG1nyEh3tg/JguePHd1fhNFJXTR8SgY9swUQ4qRImXhjfQW3vQOE3I08NVlf0xQ2Nx7hmd8cTU5fhABPSAbuGq8LMcVNBK+GzQ+Zvpf/2TTfhz0U609HRH22ihubwIC/FGaLCvCNhqNeLSpWw+/iEeW+NzccaIjjo6wjI2DZmVPrxQ4bxvwhC8/elmvPPhWvgEuMNX+Ds0yBslpeU6Z3npujT4ebXESYPbYtTgKFzzwFydktCtbRTy8qulnG1E1oZFqlKVXHnPrRbpNm/Lwo+/7cLtD/8udcZLGqQiLBUllr3sNOK5i1hxcbk2xAtWJOHXOfHYlZiPvt3D0FrKxRhRhhYJSYWY8e1W+IsBwHNEOLWD6eHIRJnQN0saedvuRBWYvzgRtaLJDu4ZK/WQZ7XYwiLq40OCj7UMhH+KCoBbJN2chpQr4XFLXIoI8kheYbkqJ/GJeaJQSSM7Y4MaCOeP7bzPDjMNxUM4vuIpylRCk5IL8cK0NcgR4/dCaUTzhe+pMPDsGfZisoebBwJO/2KLyqxS4ad2kUybi8o2wzvkm4am+lnrB+Pl/vw0+D+QxrmiVmRIqXiQgHh6NNe2cH0cp/5x1IXyZPGCeOzIKMfYIe1tW2lKPKQbwR5Zhk8a8hn5gWsreE1OLsOKNWma9t+XpWLiVT0RHeEvtCvRuvLlr/HoyS0+O0ZoT7pJI8FtSq+/tLuUS7mOesz+MwWLJSyeH8NpjpxOGSBy+felqZg5ezt6tg/RTQiMEs2yMzzA0R6ePcR8b96SjVOvnok/liThwjM7onWkj556b86pWb4hC3PmJ6CLlP8Xr5ypGyMwyEaKVvM6qF8IurcJxPvfbtf6ScWMh9G5uth228uVcp21MFm3AF8p+Xjm+d+xfGuB5K8Svh5eKCioQVp6qW4dXlPTUmmYmFikOwj9uiAJL7yzHrfc86vuLHb5Jb2xalMWZv2xW43xO67uqcoud/eLjNg7xGDS/PO8RFE+8+vWLnEElEYCdw46a1QbPRvpkRcXYVNcPk7oYts9ymoUGlhpwI6UxIQyXDrxF5Fxtbj8/C66IxZ74Dl9jmuIeLjcpNdWolUrf8x69yzdFIR8ymaYPKRGlfymYfX5D1swb3ESYmL81UBatz0H34ks6SEyQxppKUuOhIlSLjLO8LOWtSSqsbIxdTI62hv/ubAfPv5uC2YtSNQRGn7O9WMffi+GgbSXY4e0si1Il3ZownW2HnMDVV7tcTEPTDcV5+ffWYmUxFyxnJ2144BlwN3PdBqf6Bc0nDmFePVW4WHh0/Gnd4OPL88vstUX1h/mg/WHYTJvnKHB8iddaIRti8vRTR2mvL8W541pg3NGd9ApoX5i9HGjki0iHy48taOGyzUh732+ASOHtVbD01N0jgh2Ero56SGtgWIYcqH6h9IOtY3wlfZKDCip01bZ5UhPpolT/v737lq8/fF6nH5aJ+0QYedFGylbtp9U+t/9Zjvmz9+Bhd9chlYx7sgUmfHpD1t1Gjfra3pOqa4dYSfSAKF//97hmDlnF975fCOcJdZ2rYK185P11iq/HVFUDCxYnIwbH56H7r2jdPtkF2EIjsTxQEl2WHLa3VczN+OzN8/CwL6RKg/M9Ec72xwXaD6I8BgAp1S5CtuVSW0vy7Yd7lUliiZ3iqKAcLZzJucKUmhwj9yWri1QJY2wkxgsRbll8PByQVFZFToNbwfXABe4iDA1Sqph6GIRSEulMkXE+MBJhHILEQA1Uhk4V5OVtFgUm6Awb42HO3JlZxQjsmMw2g4J3adGUCdtQJdQmPhKRYHZ/OM23RGLRk6xNHw1kn4utGcjUiCNUkCUL1oNC2u0QteHjPX5SNooCqkYZCRJqdCt89kd4OEjAiAN2DR/GwJDvVCTUwU3iXtXTgGGn9kZWQmFolgVo+uw+k9o+21eMs667DNd8FycX4SyvDyceelQ7XW//rbv0K1/Oyz8/DxtfD/4djMmPzoTsf26IT0hE7O/ugxDB/11GHv278lYL4bfiP5RujPV/BVpmt8rz+qI7/9I0JOWTxwYqT0w3mKQcaEj9zRnTxgVSzYY7L26a9JinbN62XlddBj3j5UpOP3EWPTpHfgXgcUymCt5eey1VQgP8cTNF3ZRRTUxTcpUfhOc089RMzae3Cueh0bOmBWHr34Q2kmjcEK3EN1znoom89++dQB4fsDNT8wXxSAW/3f5CUhJzZfGgedQVKtRqwpxQZk+4zaX3O7wrJNb63qULm0CRJEP1QaMaxeio+rnoienrsJbH63XhZc8f4FbHlKx4+LBnh0CVJBzMSVPhJ7ywQZRQHcgug1P6RfFVOpAO4mHSgKNHW4Ryx5DuhDhFe4cxoX+PNSKa01iW0lDL/zO7RE/+3GTLkhdvjYdJ0ujsUyu/XuG4rWnhmHL1kIsW5eiU6BWiHLFLSBTOI9+exr6DWmLu//TU+jsLQ13S/sOWE56KB7DDgsJwP89MQdLFovi2D0cpw6PxqhBrbAnrVB7o8ef1c6ec5vhxMb9l7k7dH52UIAnvvktXg2bb37cjmsv74H+XUNUCWdvGvfDZxmyZ5y9eNwal7wy48d4NfAH9wkVAzAW7WJD4S3G2x9LdmHcKW326b00mDt/D9ZsydJFsdO+3qq71VAuREsjzp1mePYFQUOZIywckWHPObcVJb05z/mbrzfAJ8gHMcIrHD0gvTlthKMyLz08Qnt8HcHRBx7gSFm3WGiuh+pJufHk6jOFdxhPsCikzDOn0bAMmEeO/Hw5e4duvUoDl6M0A3qHYVDPEGTmlWucHGGkzORCUyrH6ZklaigxP8kphSiTcLhrEtdKcUMCTpngAlnmb+p76zDx2l64cnwX5Vmr0W8Fe/WXrUjFfKmPnI5Gg5OKHnfxogLJ81J+X56ih+WdcWIr7Q329/O07VAldY7TytgTzfMOOC+cW0K3FWWcI3TzJNz4+BwUiR/WqfYij5+9YwAG9A+XOmFPwH4gIkyULNsc+YwM4KtZm/D8m6tU8e7dNUh5NiTATdf1sDeYU344jW/qhxuwZm0q/LkpQ1E5XIWfuM03acHRNXZghYgByu1te4jCR+OFo1RvfbJRpzxdf+0A3HBBd4TL82xRfnmmDkeVDag0Uw4+//pavC/8NumugfhW5MWvc3cqb0dE+eGGi7rqaA2NkV8X78Gq9ek4a3QbXTTPKTNULEnPNsLfUqwqf+J3Z2CZ+Pt81g7cfEk3DOwZLgpfHE4eEIVdewowZ0mK0LlI5EMLnDkyBhNv7F23xvLdL9YrP9993SD8uXKXTk/jLkncepp8d/PFXfUwwIUrU0WpbqvGEfmKp3izzLlJwFdzduK5e0b+7UNASY8X31yJk05sg0du7of1WzN0wwyOJrBerhMDZP2vF2rnkCrDIufWrc/F5z/H4ZxRbfHJT9tV+Wa5LhC+69k5CH27BesGBBxNY+eTbSE6O+5cEZeYh7c/36L1Kz+/DEFS3tx1jZ0ynP7L8y3YBrg4t9BtzDm6zrWJNBIZz+YNqRh3Wkdccnp7nSrJuklZxB3yfpK2bdWGDCz66gJtlCjb+p7+Pm66sqcaNh9+tUWMhzJUlldiws0DlMaUJdyqlpsitI3xw9jBkcKfokNIGljGPbtESvvorLtGpWfmiizOkjzbdkd89ZGRmL0wXjcv6dY+UPhpN9ZuztbDBLkBy7RnxsIvwLapDEdMTv3P93q+0wVj2+DZN1frLIMKkSMnndQWpwyN0tkfHOH9bm6CGA/O0t7G6Ig2p0tznWaX9qHC0x66A2dhEWVWJj6ZFY/diQV468mTRI4VikxLw2lDY/Dj/ATdCphbQbNtf+uJkejUyVvrJHeErE8m/9vRbIAcZVSWAFtESHDIP02U03KpjL4iKIoKK1WyOEtFonZJxU9B40MEBRU4NqzOolRFdwqDu58XnDxaiOIsxosIJkdm5tdUUgvSgdWzt8BdKm+Ar6su5m4hjXehNLzhUmFDOwZh86IEVa6694tCeHe/AzYODChs1n+9RY0NTinjAW5cr1Er6WbPR2ZSAaJHtkNsd/v8gQPA7mWZSBNF3snLGR7SsGeJYlHu7oRTru6GzERp0OfFI9BJhBRz7ibK2vZi9L7nBO3RWfz8Sox+tJ8ufHcE17K3Hfi+bq3bvlMotm1Kw4N3DlGl/errPsPGZRPRsaOXnlA8Z/FOPPjsAt3Fxd3DFZvmXqZTNByRvKcaHfu/pEaNh7cbOncK1u19qZhxj/fZYoQMGRCpDWKq5IMNAZWkjrF+Oj2CwtxVyumjb+NUWJ8yMhZ/rknH2nnr0Kp7e7z/wmgMHRyxT5mzvLkbzrQvVmPGd9vRo0sI+oqyQWODU7o4rYb74bNXjEoXF9DqqcKi/FHo8oCp34VPygsKhXFE6fPywqARHdBOGgQ2uNy3v30b2yJ0prdYGh3es6zZ8PXoZOuB+vLbrRg6JEbXCzAeYpEo4sS2Bddqr6NR7MjibEwJziN/9q3l+s0fv8ehbadwPYmWSs/gE8JVsWVjNaR3uH63RBQlPala6Gp2HGH8fEcFnT31HO3h1IsEUULeF1pynQaNEp60GyVGDXcyGiuNDheEdu8cJnGVS36csVOMy1PGf4TAyGA1ihhOlw5BWi5sXNlrx5NxORJH5ZzTHdjLxZ7wFfbFyGzoeRYBFeqvftmp84J3b9gBr+BAJKy6Vbf2Jdgb/u7nG3HnxG8QGBWOIUNb67SZQH83LBJllMoEw2UjTzB/KgeEFgQbN673yRW6cWoY1wyQrzqJwsbdYdJ3pSAn8aF91gkQHJWLHfAWoluLDBBa6U48wguMZ48oIVxIyjLdKUoq6erjLfVYRBMNKJ6kzR5aLkCnYs/eWy7sTEwpxop1aUhPykFZYTEW/HSNnrRNcCMB8uvseUk49/LPRC54oN+gWE0rFyWnCY9mZpUgppWvKp/pougxLhp33OmLPbgEFaNNYtxz+1vSYJvwJTe44AhUAeeBu7kgLNJXG3waA7o2R75hOhku+YG7/5B3aCAkcCqqnZa//7gWN906AvdfPxieXi3qysgRrGt2tlWZt2VbDlZuTBc+rMTcpalq7NKg2C3lwg0JWF6kLcGeX+aZ78aPjhU+ccMfK1KUppwzzh5vGjVUuPv3iECH9r71ypimgO2Cjg5K9dgpivUH323Fhm3cDatcjVUqaeQ19tLGRtnOJSJojLEO0UCk/GBngHnGb/mMtGV607NLVEb838Xd0b17AEWH1mnyF42g+pSsxUvTceEts0SpdBUDvAY9uoaqEso6zsW66SJvaPBziivrWpbEwZ2dvHxFARZaeoky2KldgHaa0VhZvSIZIZF+GDEwUufe//DbbuVfniFBfqaBefqwaIwSBZ+L9oVdtDf/+1/icf2EH1FVXoHzLuondYSn6XOBurN2xGzakqFGWGiIlyrdQ4fGopfURxooXEy8KS4XWzanIyN+Ny6/8WS8+cxIUfTtmWwCWJdJK/bofyMK9U33zkZQqC8GnBChnUg0TreIoZqWnIcZr56uawRbxwaJLAdOPPtzbFq5FZ0GdkXr1r466h8idNmla8Nq0T7WX/NOg41rS2iQ8568zraN61p4MB5lK08V54YElH35UodYvtwQIjTEW9JWIzxeiQApB9Yp0pRlxbqzU+oOd1tkpw8NFHZqrVy1B3kZ+YhbPkErChXtHmM/FdlRg/y8Ul0w3lXkGTebsNGgFnEJBWrksK4yjZliwHM6OtfbcVpaFEc+xfihHF61Yg9cxdDp1TNMjekl6zOFt3MxuH8kcnJK4S3yolunAFx+dk+0bmWrc6wHpSJnaYBcdstcLFiaqLIlggZ59xCESjtTK/RpIf6yhff+FL3MU+S3lzBvfHyWHp7MDrryvHJ0EX2J09opA1aJrCMvhUlbcrYYtuu252KHuPaSv4oWtp3oTuoThnNHdRAdQhhPQP8csWKdlmbzuEOzAXIMoFyEc0l+jRgjZSjIKLBNwRJpxErHA2rcuE2hKLiUThQm7AV0cnERJ5VS6q07exVNCygwPUsNoVLiK0gvR3ZStgpyfkyB5B3ghsjYUJRXVcLbzwf+7Mw/CKucAjVfFPWs5By0EAXFXZQGChgaOx5UJKRxiR7YCj4HdoC4Kj5ZCeWoYa+ghMNazLhqRCCGt5NGq0AETI4IrUp5KIoUd+FqmV8Jjy7+OtWneHspArrZ1nbUh9Vrs9B/2FQExEQjOy4eT714qTaEX/y4HTsXX6ECjEO+d0+aj4/eWaDC54NpF+tZE7y3FEUdksUISUrOVqHJw+Mo3D3cpYFIzMDbX27GI/83SHsICwrKRUFy04a7rKxC7nkooWRDGpmU1EIR/hVoI40OkSfGC7chjhCBbFXkCQq1Xbu49aE3fEVx+vDLLRg3shP8/G3rjAhOM2A8TDM3J6DyxGfcrjZd+OP1GWt0LUZUiAcSxSBlI0NDgj2RCxbuxqXju6mSQkXEpuzXqvLNho5KCnsPV2/Oxp1X9NDGhA1mRLg/CqXcuACyXWww/MVgbkzwMh+/6S4mFdLQeWvDZnqK2TBKVdBePU754ChAV1FEOO+Zc3s378wXBakM0eHe8BOFmesV+E2HGF8Ui8JEBeOKc7poIxcV4Q8foZNjrzIbiIy0Wnz/22YM7x+jBzlyqgwP9fQU7WLt5iTNW6SUKc8tyZEGmz1jnIbFHloq8sw3pyIsFKPxlkt6SR6E//zEgBLe5QgJtw61gmsGFizfoSNO3KmGYbBHeLfUIyoJXPRP/vH05LkBNh4pLbUZdzl5xbj/xT+1PnM7SMoC0pcKf47QnOjYybuORzn1hz3ahfm1GH/797hkXDuMP7W7pmun8CanwBUJzUskb926hNt6v8kwAiqynN7JMiLISxyspZLJ+khe0qlPcn/1fb/itUdPRkyMi04NoV8qf2vWZuj8f0676dIlSKfKrd+crDRlb+//XdxNpw3yUEcatq5SQBWSGY4wcbof+Xv9JlE4g7wQHWnb55NlVi3yhqAMZVysd4SXp5OmkT2WVPSU+QVVUgG4noZ1jnCVChe3Kx1tY0UhCXFSb277Ufzpx9CVYRcLuckrLCOGWyouQ5Rn9hKzfFhvMkRJomLCnvRu7f3FgPZUHu3UNkTS6g4f3xa6kNyEa2CN60DAdJEnKCsoV1gWeaIIFhVLnRTe5Ught4alocQ6t25zltSPGl1UzIW7nDZDcDcpPqdhRIO4Ew8DFMU8OiIIwaHcZUm91YH819CIzabNBRhyxge49eaBuP3KAbozFqEGkxQHeSgzswxJKbadMriGi7uOkYaUNexw4Kgx72noM+08Lb6DGEJCSh096NE+SIwXbwSJIWIdhTGddbzyTJhlojB/NXsnJt0zXPJn80M+z8rhRhOpOLF/a62PW+LT0bFNiLQnriILSrQOkieJbTvS1JCMCAtAVHTjuwA6guXK/DJu5j1DDPHNcem6xisywg8bt6Th7ueX4LePzlP/ntL279lTifhdWTra175tqBo9O3bzALwqfP5DvJ59cfbozsKH7CSqFH/c3r9M+Yv1nHKEeeDGHx3bhtdt3c16TblDw76uztt/87BGdubp2VvykrKf9ZG7FdJQrJK4PT3ddCoW37dt66t+acRH9X1Pt51979nRaNOWO3/ZwiZvlkt94en/iXtytEOLxjB3aeMoBI1BljU7HZydW0g8trVMHOkc3DtU6xFpEC3GAbfODgryQ6DoFlQRCOaBsoBgXIz3pvsX4qff4vHt22ehq8gfPWxZQH4tF35gGcTvzkKRyD9+yk6qzIIypIqBxLNgWE7s0DuhWxB2pBTqSFlvMUpaSmRck+da2xJ9eoZrB2VkpJvqH474u3X534BmA+QYARtsCkvbD2FKcQS3rT1UYJD76HpsqKWCUYnQyiUVjvO23R16R/8O/lKpJC4KVs6h5AsqCbV24b9vopqGfejVxBos0e1jT5Ee/MzxU+ouz762Gj/OSxRBVYM7r+ohCqwbBveNEYVMhJIExEZ89bpMXH7XbISG+eAnEWCBtg7DBsH4TFal7VTlmfrOU6+txG2X9kN4w5uQ1KGJWVU4+rXGb0VDYZIOTCPfCRlUgLO8OOUkI6NKe5QaCpPPeYZEfr7NnzWOhuIz4Ld8b/Vj/YZpMY00GzU2Gmww6AimkQab9vZKWZFP+JthGAOLz8nvYmf/Bcw342LeDfgt1yfoc3udZM8jy5GN2v5YmDxDZdRH6lZDNGsKiiUNXvXYzlb6MHzWL7EB9wtpV5Umor+J0SS0k7zZdxOuA+mdlFyJ6GiXJoVZH8jn7OWzkHSfe0cwD5xzTiVB9J1GIbqThm0UjcMBK30Jx99Efc/qA/mL8p18Qz4k/feXR4ZN93fIb01XU9NIfjV1hHWN9YcwChyVU+UboTt33zLpaiiuxuJNSKrCVQ/+glnvnCHKpf2hHeSD+sImDbV+S9oIpovyiWt1eKVxxTWHRH1xs97yOf04vi+TcEWP/gtYV9gPSDB+E359MGE6hv13kZhcLe2ME4oLRaYWlqNt630raUPxcIMXll1jo2b8lmVNZZujVIcivQaO6aJc+r+HF+LcUbE4dVSrJtGHfsiDXNPHdpedIOZD7rbJ7ynzGw3HEhHlmalvL76zXkc7uCV3U0G+Y3qMQcP0mE5f6k+Ocsj4M/eE+X28o9kAOcqwCtiDgaV+/TtxBDKoSoGlMIxywCuFS31Cg71mbPT+rkChMIuPK0Tbdo1vJVofrILNioaeGxhh2RD29z3RFD/7i+ew4QB4xZTx0cDB0md/ZWDeW/01pdzqQ262bd9/XVh+APRlfDoaYs/n342/qTjc4TcFTAPBdBy1OtAENCbXDhQHm88iUazN+SWmDB3DPJJla42rsXgPZ5qYfwneNoJpN+AdwU48diAS4r1BXYLhmGTSCGhs1NmKfTr66gHDJQ6EBOzAYrk2dQ3TAcGaUTvqeaTgc9LVjAY2hIa+bwqkeA5mEsm/Hs0GyDGExgTIoYSpUNaKxd5q7jZh5qwawdNQ5eN7Fb78If8ohHlP4UbByUrNb+mYJyr3Gpb8qC+8ww2N23bbJNQneA80jKZgfwL+YHA40tuMI0PXvxNHc3k345+MI82//6b6cqh1h78rf0yHjvnWTHEjrGGae17rM+LMO8K8ol6hU0DlyilUpuPIGp8B6cFndd+Kc6SP1ThoqiHpmCZHsD03uhBB/1a/5vehLq9/KpoNkOMUrHC/zknCtJlbddHo4jWZurjzhK7BuqiMiwo5b7pEajq3kOO8S86vJDgPk7vtcKFtri66bak7C3Husjk0iWsCuH1krbwL8nXTw4G2Jxfqot9HbhqgU1G4ECw1LkuYkNNZXHTOKmtvjUgYJ7myopaWV+qaGOeWLVHLRZCSFi4ydXFzAXdeYi2uKq/WLYpbyp/ORxUp6CTf8OT1qnLxKxKwpbyvLK3Qb5wkL9VFtp0oaj14unmFhOcMV3dXFOQUw9fPU+MsLiiVZ9xFp1oXO3r7eSEnPV8XIjI+gvHx8KiKMglPnlcLzXTLZMZptyyK8krh7s1tf1uAc/c5V5b057eMs1poXFJUDjcPW5cQnxMMl7sz6aJ0oacJjzthEYYWvPIdn9PRP9NCVEoZtZR8Ml6iQujJU8x9/D31RFr64wYHJr2c46vfyL2+k6TwngcFMn1MB9/zHePmjmaMk2G4utvLRGA2TTBp43fVEq+zhlmrtKiScEhH0oySuaXwCtNOqH95rvkWvx4+7hJPlaaD8agfe94JnhXCcLmjm+ZH0sU4+Ixh8vR95sXd07b9Mu9NOkzZGbrXCJ9xYSPj5unHekAonfhlmsgHFeUVdd/xOf0SDMOky+SLeeYhlkyXu6cbuG6H77iui+XBsLmjHfNlyptJYZ7KSspttJZvGQ+flZfxjA9bHknbSqmPyv9yb/LF8Fnu9FdXRtVch+WmYfKdAf2Y8LhoW3lEysZZwmR8pKl5zjBYMZkmmx8b3Vi2TAPTSJqZ8Jkvvvf0dtcyYFmaukMY+rNcDO+QRqyTpCNhaO8IhsvnvDL9xp/5rX7szw2fMExdYMq1IXwudYxlQxrJZ3X3DMeUKWGe672Ewfpk6GHyzbIj75A+mhZxlBuGh00Z8bdJu5WHTfkxLtZHea1gfPRLZ8DvDc0bg5UWjKcunZyHIo9JB+aLcRg5Qz8mnYzSpJfhmLCYN+uVqKO1vTuZ3zAclUmSH+bL5NXkheXMesB35DFu1841j5TDHj5u+4SlZWePw8Rr0sz3DJNXA/PbXI2MoAzhd7quUkC+pGwjP7MOmm8YLmllDYc053oH1g2mjWFxTQTrg5UvmD6m1eTXCoZFMDwNU/JOWPmAcRs5zPpg6iz9s80olbaJ4EJpro1iL1atlGNQK3947mcqsAFTwRF8yaKCo/GZmSWYs3gXdkhbzU1JosO80L51ECIivHSkn9O59pb4XjCsH39JsG1FTdqIJ67JCA/hJg+2NYHcCMS2aQE3j3DRtXzc/ICbG3BjBu5cRZ2CMJtqmA02SA/qJPpM6Mww3UQf4dpSD2nDX378pLqzcJiW+tJIlmewnLZXt+2/PBNxtd8paiwyHh9grAbeVgrtXD3YXoiTB5wOZgX91JcOiggzlXWftByHaDZAjlNQ2Dz/2mrMWpSke92rEJCKTXCxFxf4cetU7mbDxYa6A4rUJgpEOt2L3S4wdWeRSG+EBXJnClsY3NKRqC2rQWZuqe5owsXzm3fm4NvXz0NIJLBtUTp6nThJ6zSbUX7JCktxzCudYU6+N8/5jN+YCm6Lce+9vW7vAz6rEOfToiXK2YUi8G3hgtxaaSzkno7h0x/vKeqsaTLgPeUF3zN+OqrDQk71z+95b77hb4ZL2cT4+ZzOpJkwz/g9vyV4b/LJ701e6QxMOMYfYfwRJu0mDIL3fGb88WrAezrGTfAb3lu/Nf5JAz43YdDxPeO0+jMwv01ajB86QzdDU5Nmgu9IN4LPDXhv4ja0NN8QJhxeCeOfsNLMGp/Jp/HL38ynCZ+w5s/xGwPzPUF/Jg4r+MzAmm5DG8LEZdJC8J7PHNPB3+ZbOt4bHjKgH5MOviO9Cd7zOX/zSmcNl/fWsMx785vvjD8TPr9leKQf700ZOtYDwhoO082wTJtMP/xtYI2D4DuGb2De05l78715bt5ZnxN8RkdY/RG8Mh7zzDw3NCKs761h87l5xqsJ28A8I0y4BL8jPaz+zXvzzMTTEOjflK+Jn+Bvk3bem+e88pkpbzr6oyPqy4P51vw2abK+N3HwyveGJiaPJnyC7ylTDX+ab833JlzCxGXlTz4zfqzfmHvGRT/Gn0kLwd+M14THK3/TD98R5rmR+fxtnAnL+CX4m7B+T1j9ECYvJi7+tvo16eYzI395T0d60SR58sZxePCNMXK3L6ggs/0mONshLj4br3+2EbN/36lKfklBCarsi+jUQBLHjjxenUQ75y514dEB+L/Lu+OiM7rDP0DiNJXUjrueXop1W7P0rBVuCsDF/9QNuLMaF6bTMOGVi8t9vLlovwVKxahQA86uT9A4oUFEvYMb7nCnQ5vOIeUgxgYXn9OYp37CDlHX2hZYsz0b0yaPQtdOdguEkDDSdpdhR3wGnCUbnXrGYPPGRAweE4PsTODzT1binFEdkJxdhDadIhEa5VgaNhQm12LZ5kTdnKF6TwkGDY9FdG8/pKXWYub7q1AgxiuNrG6dg7F6fQY6dw3CiHFtdG3t0qWp8n0BYqL9kJpeiK79YhDRxg2rV2YgKzEf3jxPx9sF/QbEwM+yMcLxhGYD5DgFF4U+NGUZeLAYBRAPaarkyjoBz6Ko68mWixFeFCAE/RtDg8KBO0S99ezJ8PKSMJ9brr0d3I1k8Zp0EY4tERvlheKKGhRW2Hp+33pkJPz9gcT1BTih96MqTFn9GSMVFApSxsRnFKxl9t98TyFM8J1hXC6dsPUH2fyZb+iXfvgdn3tKWq8Z2AtfrdmOwsoKhLp5IrOkAAPDIrAyIw05FLb270w8zKX13vw2YfLeanxQueIsNtOI0Z8Bf9Mv/TFdTCfzwbTy3kZRG+iHYZg8ki4Mi78ZjkkLnzNMhkPwvaENr/TLNHHdMuMhrXglGCdhGlgTp/mO4TNO+uNvQ1O+N/nn1Tzj73JxJq18xncmfr7jb8Lki35Mvq3vrPkgf9AP3xu/hHlGR7+GtnSMnzDhMw98ZtJNmDjo39b07n1n/PFbxm9oRPCdUaSNf15NedGfSRt/E4yHMM9NuLwaWPNMWL8x6a/PD+NlehiuSQOdSS/vGZfJP3nAlBPBfDAc+mc+6JfvTfp4pR8rGqOPeWbqBf0y/YzDMQ+8EtZ7E471e17rA58zbsZp/FjDcgTDYvgmfoJpMzQw9ckxPQyfz3g1ZWHybfzxvfnOPCNMPFZ/BH8zbMZn4uVv3lOemXQSjmEwHbw3vxsDvzX+TZk6fs/fJm7Wc15JE/onmE8r6Jfh0vGe4D3D42+GZ36bK8F3zCd50NCZ94yL35C2vBqe4T1h0sdn/M7wBJ8Z3jN+CFM2BOMwfGLujT9+w7wyPIJXyu8ScYYveDXf8p5+6CjT+J7PTbgmHoZr0s93hKGB42+GZfJG//xtpRef0RHMF9/zN+Ni/DzVif64R9ir956NqyePlLu/Ys+eGkx5bzk+/mIj8tOz0dLJCe4+Xjqiwu14eSAfR11ogHCLY46UU9nndtZUADiyWZxrO/fp7Av74q0nR+m6MOaHRsPtjy3SkQrqBGZHKnOvRoRkisYGR2xomFCPMNtR06Aw3xLmnlc66hT0Y8LhPU9T9xYraIUYPZ9MGYeoSFup1gpRpr+4Ehs3Z6NznyAU7i5GSkIhvt+QKAbJ/6FWvL3+2FJMeW0Jpk8/FyeJwWAYnXkxtP/1u5147+XVmPT6KSgtLsObzy7Dog1peGP66Rg4PBI/vr4Bd7zwB24+pyduvHMY/vhlCyb8dxFuuLgX7ntyMPIzgMl3/4wf/0wQHSgQb705DpGdvZCZVIlzLvgMo9sF467/nQYfMeasa0+PJzSfhH6cgpU4YVc+Vm3MQptIbxQWVuoQt0vLlnqGAKc8VZTX6FQrblfK4U+ewkzhVCrPisuq9OAlkUVIySxBuwhv7NhVgFkLknTf9nEnxuCmy/qgS2tv/LQwAVXlHDJ1hlt1C5w1NlaHcguTivD6OwtUoLLi01kbDcLxt/FndcYPYf3NeyO4eV8h/5Ylp6GwqlJHQXIqy1XR2lFcVGfAmG+YJjqCv+n4jrBereHznsLL5MeaLxOmueeV6WQDYr7hc8ohNkR8zv4c/uY1Xxy/IdgA0w/TbsJvyJk8GJpYacX46Aj6dbznleA94+KV3zO9vGcDyLQQjIf31rzw6hg/3xMmbMp9hmOuxpnf9Gf8mquBkdnGD3+b8M2V4L351irnjR+m1Rqf8c/npLNRBk34zItR4Hlv8mrSwd/mSpjndIS5Gn/7c4Q1fKsz9GW6GJ5JH58zfaZ8qFTyGZUrPjPlaOjBK2lAP8wv+Y/f0B/vGRfpY77hPa+kA/1QGTPhmrTRL8F00TFsQ0OGWR996Ix/gr/NtT7HMHklHN/V5wjrb37PdDPvjNOUtXnPfPK5uRpakI72s+v0OcPh1XzXVMdvCH5P8BlpSDj6tTqivucNOQOTRoJX/mY5cyd35s3k3fC2oQ3Be/o3CjvfsyxNHMY1RgdrfvmbMDxDWNNn/Jorn1v98mrSwTTySsey4tV0tjCNDIN5oz9+R2f8MV905GUTnqEDN4TkPb83/qygH/qnnOCVjmA4Jl4TX0OO4JXfOPp3fMbfvBq682riYvovHdIDXcbEyN2+4LlKPUa8ieXLdqvhERQRCC8/L52GRkOgIDMPxfklOkIhzTwyEzP03lkUfLb7BKclh8UEo4WTC9Yt34lpX23FNReeIEaE1BuxUX6en6B+uXWuMTQ4q0LPAZME0nAR9UF3luR7joJwOltmTrme18JvOfuCWz1z+3eOkPBb3tMfzy/hMx0Z0SlwLVAihK8UA+e8kzrASxrKwhxR+u/8DfHbc/G/z05H/8GRGHJ6LE46ryPituZhYP926s/f2x2bN+bgloeGigEmmbMTk3QkNi3LwH03/4x3vrgIMR08ERjuhVMu7IgAYYCpLy7DRVf1QkibMMz7KR7XXtEdMf0D0blfKNq6ueL99zfgoov7wCcYGH12B6RvKUSJe0tcdUM3DbtGOK9W9K17XxwBN2Ew0uZ4BetWM45D6GJwMTJYsXkmAis013mEBLgjVowJjmDwGddxUCiwN4MHF7I3gydon9A5CFMeGaonU/Mgo58XJuqp1JyKxSHXNq0CRbCJYJKwOZeU8z95+B337LYf7C6C7PCzH2M4FpicMoYyztGxMSc52IiYBjNbHBWhFHEiT5EqjjB+eGWDx++PBEg/xmucAePnbyM/eaVfXpk+Gk7MG/No8kmwQWUe6GhYGccePOadR/cZx4l8dDzBwur4rKCBZ3QMz/F9fY5+qEjm2e/5jN9S0aCCwivzwnJh3hiHyTPTby3L+tzhhuFvxsX0UAkhndmmGmWZ4G8aCcwjwRMzWA7ML/PPPJP2/M18B7Z0RaSzByKcPEU5JQVseSed6HjP76ig8Ugt9hgzPPbGGt6kYxqYLgOmj88Yh+GbowmmkfRjugzf8sq8MI3MI2nC+sh3pq7yN+/pl87wPcEw+T3dPwHkDZYfeYBly3tT95gv5sOUoSk3Ktq8P9ww/Gv4yRFMC9NhaG3qJn+z3Jg3k07ynanjzCPlDf3xvZco5f4urnrlb/ID/e0RR1rwN3mdMs2EZwwS8gXDZryG93nPZ4cCJu+Ozgrmg884WlAfxl3/LaqlQW7VIVJHPCrKq9SVFJZpp+KEO4ZhwQ9XYdP8m7Hshyvxy1dXICw6CHlZBbpGiKMjHAHhoaJcAxkQHqTriEpLbZTnFKms3DI9RX7zjlxs2JaDLXJNTC1GorT5fM51otn55cjJr9DnazZn6cGmnMKUlVOmIxo0PjIlnFWbMrF9dz627cxDfGKBfs+DTvmM4TBMHqKbnVaCAgmvJQta8McPm/HB79vw+JSxtlEFKYgqKQh3YYw33xmDgFCbv/zcUpRJWiQrNtqJPxpHBpOfWozzLu6CyLY00GxlLjYTTr3qBKTnFGPpt3EIDgf8xEDLkfRI0nVHrWVL0xEV4g1PP7sxKt/cN3kkNm7MwLZlwkkSx3dfrsd5l/e2Va7jHM1TsI5TcMj09Q82Yt7yVD0RmEOaFCCcksU1H25unJfJxWQt9FA17dUQg4FCgof/nDMyBjde2Q3f/rQLc5dTVYYeDsd3BE/G5rxJPy9X9OsTgtahXvhpSQrG9IvExJt6aoOWuSEf3Xo/pv6tddEwJJ8dDua0icym4XDLCIbPRoyHLGeJoxz97dtbsCazEDXr8rA8LQ9FOwvw4+q1+s4oAqQL3eFOH2llyoGNKgWxSQNBIct0mXwY8J7+6Mz3piz5m8obnZ+nP3zcPBDl74NWIb5i8PogXAzg0DAvePuI2dLKduKumxjHbu4uekCdWQDKniPTaLARtTlJszSMPFGZ0EXBjcC7pbM0ohVw9ZFcSILKhP9X/L4bz72zBLty0lShZjqpsIRLygcP7oEf/1ynBhWVUKOMNITDXT4Ec8iyodNGT2BoznQSxjBhfqhY0fFdkJMXxnTtiCuu7oF2Q6LhEeQNZ52SIb4lEIZZLYVZVVUpDXkFitMLsGb2Trz94RosT4xXJYvhkg5Uvkz8BnxOXmAa6U/DE0fwneGJowWTPiquJp3MB+nD+zvOHoFzTmuD0276QMq7Vo04KqGkp6FpfWC+6I5E+R8MqFSzk6NrYDi+mHMNPLw9UVNeCW8vT9xxyw+Y8csizaPt3GZbPSB9SJsjkTcrf5B3HGHKi1eWJa8sR94TLCOmkzzHZ73DY3DZ+b0w6Kx2CGoXAreWlCcuto0ExCPlB6chlReX6WYPu+cn4vtv4vHFojXIrSzW9JAepJuJh3EYPuI7ykPSiXxCGXEwqI+PmEcrLXjP+GkwfnTX+Tj/heF8vA9OvWoW/ly4A76B9hO4LVOeyiSvmxf8H8JFobYiVyy04Rd9gdTEHHDTF4JymFOzuCieG5msEKMlRJR6puEzodP8lak4f3QbeIjBkpNXhlQeGCnymBvXsOOS4MG2PFSWoxs8lHNDXC4KRO4SHBnhqeinDGulv9P1wEnblG/d/Ka0Sg/D5RQujoy41NaIQVCO2246AV5SiZd8EYfHX1+Jr7+7BE6SZGlaUJgOvPf6EgSKLuIiBuald/fBzs0FeOjanzBt9iU6IlIhRHUVIpO2lHd3n/89fLr74fGnRojOI2Uggo1nspUUA+ed/AkuO6cTrnigH24Sf1zfevmNffHt15sx8/vteOahoRg+voNt6rqESdpsm5+Gm++bi9cnnYy4xDyceVUXzd/xjmYD5DgFK8c7H23CN3MTMKBnKLbszMPQPqG45sKe4Brt5JQCVehKyyrh58Nml8LBCemZBXjkleW48qwOuPLCTpj9ezJe/ngjzj65tZ5OO7xvBHgKtZ+vO8JC/LB6fTJmzI5Hfm45ThsVi1sv7w6RAao8pq4//AbI/r63CvLDAQo0a96sYNoYP0U7e+OoHO6KmwTfdh77pkuE38q31+PEW9+ta/hYIjZxfnjBho1psfbmMT8mfcwDlU46Q2te+R2Vug7+0egSHoyBA6LQdWg4IoXX/KMC4erlog0+e5XID2IHqGPgh7tMGgPzwWRQq1gqjcmoi15XWvMZFY31y+5Dr4HPaf6McXU0wfiZNo7QkNfsJFTHcjDKvilDOt4/Mf5kXPLkMARrWYj/A8wIe/vKRUtPXLMLF136BXZnpmq4ptwNbRgf08R3TI+pD/RH/j3AaA85TJrozCgdFfJonyD8ueg2BPfw1zSWi3b32OhP8dqKZZo3+qXjd/9ksBw46jFp/GhM+PwMnZpbByFO0p+pGH7a28guzFW/rAssU94fC3lnGpgWw2+mHM3UK9bZYTHt8PyLY9FpdCeIvX3AB1ayB5y8XpFRhE8e+B2PfPO7hst4yOvkIYJxG/lh0nSwMDRm3qx1iOA9n9ExPhrNn9wzHuc+N0zu9sXk19Zg0pTFakjotCsxsrjrHVGYU4ChJ3XErPdPryt/VZ7l/q0PN+H2id/DPzJEFPMqm9HiZNtdryS/EG9MPQtXX9RJv2F6eJihdUcp+UTbesp4wpw9Y+Wz19/fhHkrUhEe7IG43fl48b5h6NaVkwL3gktS+Y3YIjqDgjqKzuIwRLBj8sT5+GnBbnz745UICm9RxxdzPtuGxx9egFOGxuKxD8Zg3sJkvHXfQrw39xI9mJb9Vco/8o8b9Fx9xtcI93fDix9JnbDkp6QAOGPERzhH9J/bnxiEqy74Fn1aB2LEia1x3i3fY+Xsa1Ad4IHQ8JZCY/lA0lot6XOTcGe9vA5PTF+NZev+o8/sJDmuQZo34zgEK3NYkKcKFE7B4tSq7u0C4Sv1ngvLKAC6d/ND/77B6NjRCx3EtW3rjsEDQ9E60gcb43OxYHGaGh8v3DMUN1zeBY9O6IuRwyMxemS0fhcT44JRJ7bB8BPC0btLkBg4kSo8tOda0lDN/e+OMCirrO5owBovhRB7rvxFUiWlTYWfGB+mgSH0XmjW7/96Yvq95+s0CWtv7eEGS4hx8UpDiY7pZwPP3j2mwU1y0do7GFf064fvJl+OHeseRUbeVGRVT8WitLvx7sarceP7YzD8+h5oNzAMQdEuuvDO2w9w95EwxfJyEiGvDYqEZwV7JOn+NvhtI47pN3Sslt9UHogauRl0QUfEr38UvpIw5pc0yMsuRYgkvCmjH0cCTBPbOQpy8gWvzA+fs/FlebE3lun3dfHC/OnXo6RyKu754ixEdw5U+lMhMCQx4D3Lna4+UMnwCRQ5MaoNNqbfh6ycqbh6zFCNl/xM2jAt7AU24DNDb747FkD6UL9g2kgvlutPr1yBHXmPINRufBBukpFJyy5BevZUnN69Vx1dGpIhfN7Qu2MJ7NBg3ksLK3WbUSsPMAOthkQgPuExhHrb9nYlr7H86M/UlaMJU24sRwPyH59NPO1EZApf/rrjNvQ+vxM8RN7Q+GDaqWA7go8cH7Oc2WZ5SfYDOnrj1q/PQnrxVPw25Wr4tfBQfiFNGB/TYqXJoSp/huOYNt4zPsNn+4vrq193idJeA08vN90WmQqAbhMu4KjXn4t26joOQpVxe4CJ6cUSGWdEOMPN0w3evh4IDveFb4CXhrd1J81XG/iJ43a23CmLIwgmjbw3YZv8cHo3Z0u4ikGka0boyQH6nVRGhsfPzciC7d9eDBwZg4K8MriWk0vltVzope+wtqh2d8YlE/tqWYX6uCNIDAX7wA5q+FDCrJAGtiQXGDIuFvm7CvHS04vx0/TNqJZCZog1cs3JyEffvmH6Oz+/HOFRXuhzVmv8Z3xP3HHfHAQF2qQGja9yYRAaH0RAqCfaRAkTSoL+msPjE3bSNON4BNdqEO5SQzjSUZ9QNs+s9TzI3w1bdubj9c83yXdVIhxsbGTfxW8f8PMkEWI0dIw/guEdiTUgGo/FHUugAOMcc39nd2zL/i+87PNTrcKJFLKJUuCSycNxzsA+qkza5eUhA8vJOCsYDx3TxIaWDa57SzcMaN0Ok687FWs3PIHkohexqeBhvLn8coy+tx8iegTCgx1YQnAaFgeTUBqrdH8bpuAbcEyaSR7n8RrwxG/2ukV0D8TtZ5yoz1gOK+cm4Iz+nfWe0+aONqjwGGODjulirWZ5sSypHvi1dMG8d69HYtkzGPCfbvqS31hhSGLAe4ZjVezqg+FNd1HQXvn1AuSI4Xn+gN7KJ3Tkb8NXFA9muh7fHUr+/bsgTzMdTBtdB+8gjL6lrybYSiPekyaeYjh/tf4/mP3uNZoHQzNTbxyvxzqMsp5dJFJFMmPlAYLvnKVsLxrTW+9ZfvTDcq9H3B92kK5W2vKe5ce08Z7pOr1/bxSWTsUjP52nZ2LUWgWqgOk3SrAVfOT42PC/NU6e/TBkQm/sqp6EafefK+2nu/ICQfowOiOjDxaOdcSkg/WejnFZ08y1DI7YvKUQ2zckw8PHU6dDsVHXNR0i4NxFBygvLUf3Pq10YxiGzxEf+yaYeGzCAGTseAjbFlyNpBX/QeKKq7H190uwfeEVyNl9HyY/MNDm8W+ASaWxw7WnPDeFxoePlysyssiV+4e1TAxGntkGQ3tH4dGJv+hvTp3auiITM19ZruecBQT5wUkY96vX1yExvxRTH1qMUhFSzixoCfCjZ/5E2tY0XHp5X+yUOrFuWSqchF7cDZRlMf+7TejYJhRDJR4iUiyulvaRpIdeGIHUnBK89vgSZUQXNxufcdSGWLMlS6e+NWMvjoU2oBlHCVzjQVdSWq3GASuLY/WoT1D7+7hqr0VUqJceBpRfaBO/P/6yE2lpfw1jwpUDMKRXGOYuS0RmhjR69pWwNUbKHUaw7tvr/1FBfRXM0IfXEwIisDV9MvxEsWE6rb39vKWzhjHj96u04WGxWLweFBoKh3GwB5s9620CwnD+0IFY8eNEJBY8h7m7bsOtb5+KmG5+OoLxT0Z9+eczM23g9HsG1NF74bydaNcuWH/bOwyPOoyhQCXZ6FpswqlcP33uGCTnv4B+V3erM+SYD/LQoYAjf7uK4fnR0quxffWjCPQO1uk6rOWMj/HynvxEHM16acD0k060l0m7DGojhLyw0sikn45oNyRW6W1+G/6wk1hh3h3LMHn09pVSsSfeWi4mP+y9pcHB3+Q1lmN9su1wwpGeJi0E62JQYJjy3ZfLrlYmYz7o51Ck09DBCj678NkR2J00GZecNEhHp+mYJhoi5I9DAcZjnDUv/K1thsXVh0WrkrWt5eGLeoAjlX0xRDgdSw/J9XTH7l05ePuTjViwKFVHMcwghKtkhjMiOE3JOk2TIxHc/ervwqSVYXI9CKdtc70p13pwtKU+1Ff+9eH1z89Atb8LbrrlN6z6MwVvvLQCC5anoHW0H9xaOOGTySsxe0kSqiSAL2dtx/SXl2Ptigw8eu8CvCe/Ow8KF14C3nx3HPLyy/DmbzuQk1mFpbMSMf27OLz73YUaeVpcGTYl5SE5qUiNNh4o+Ml75+C/Hy7HGad/hR1rs+DhJc8ljzM+2YwvfolHRVkFirIlLw0V1nGGQ1E3m/EPBQ8L4gJzHy+bGM/KK2uwUhuw3nDhGg8I4sgJBYc3V38Jlm7IgKcoowzD1K8aqZiBgS0xekQ7zF60B8+89qeOqvC9sxn/PAKgoD7aCo9V5vCe7uwL+oCzG5g2Vkarkshbx/LgwjqKZyuNDxYmHmt85p4L42+74CSsznoA0xdego6nx9gWqxgcqkQcRZg8W2GlRcdhkRjRsbP+jk/KQLdOQfqcvZxHG4avDf+wRtH4CPP0QfyCu3HX1+PQgtqQBfXl95BCeCK8d6AY1g/j9RtP07Sxz4FSgoorFVmm0xhLRxOkBesTy5L083Nxa1BxNDxBludiVp4dxnvjCHP9p8Dkv0UpT4jXR/squfYM9ekVouVH2tCbocORBOM0V6aRztYJ0ALPXnsatqc/gFDhO3s29snH4QDTQd72CAam/34x1vx4O4L9AnQ9H3EoRkgZvqGzyQ9/sxxo3Ju631hZXHNJF0S2CUVJoY1atdU1KC8p17ampVgaPGGdJ9Lf98hsPDh1OR6fshJ/LstAoWUgwvTiG9QXX06OyMf4UmSLgp2aUovdu8uRng7k5YlhnyEKe5rIAREE+WKlpafaziXZubMMS9amIizYEwVFoot4u2D1pnT9Njm5Wq8Mi32VKeJ/165yJCZWIi6uRN/vSihHWmK1ri2pgwiW/00fi2fuHYGWomzccG0vTPnwHHz8w4XwDAM6DY/ETTf3xpP/1w/TnhuFNh6uWDM/Eb1CffDSMyPQQgywciFu50GhmPH1Jbjuks5Y9P1mFOaU4eNPz4G3Tfxj1dIEnDa6LYqyypG0maanyL0Onvjm7XMwtk841v+6G9mSZ6KdryfGD2+NUd3D8cGUPyHkboageRH6cYz1G/IwYdIi9OkajPiEfIzoH4GJN/S0v60fZJZbH1kkQiILg3qH4Y9le/DdG2ejVYwLXpm+Abdd26OuoSAojL6buwVlxVVYtjUHpYVV+HDKKLiLUpSyLg89+jyuYbIR5NXIOWsY/xYwb9Z88XebQKHhlgfgG2J7tj9wXmmw6wRVBhgW5S4bI9Mg8zcVOzoqek1thA3drf5ZJlQcZ314PU66vJsYmxKuPKTfpob7b8HMiUtwxdQv0NrDG69POgenTfgYYjce9mkoLEf20FNhtwpqPmc5mDpj6g/HIs8eOgDv/HCpbfqJ/D5adYkdDexw3b04A6NHv4Gs8lxdc2B24CKvMn3MC+/JU0wr88Mrf5t7Ovo1zrzn/cHA8DLTQPWstYcXNhY/I3eNIyOtBl0iJ9alm+lgGZk6x/rJcmM6jzUwzwa0Takw33ryULzw2wX6rD4krc5Bt35PKp2YT+aRRhv57nCC6aNqR3paeYEjs0y3i08QVvx2M2L7B+/z/khD100IUSqKhZYXfYkPZi0G9VTSiWNqvJLnmUbyhaGb4WeCz8woE/0Z/wT1Vf4m+Izh0b/RY1kmrPtv3HseLpt84l5PdrAdjuk1BX4h/rqNLrfg5bRoGiHsjWenIkdHinKLdLSkorQUXfq1x/uTR6Fjx8C60Q7Wafb2c2TEgOlnmq+6ax52JhYiKsILz901HK99shrrt+XgmvM6Yc6fe5CUWoRW9i3+uZ1uZWU1ikuq0DbGR5/xQGPuglUhz889ORbzV6Vh6dp0+Pu5YdrTp+DJ1xZjc1wuvMVI4fRxrhsJdXLByvR8zHrrHMRG26iq6XHIP9vI+njV6s3kg7DeEw7B7QMa7tpxKB4cvzO/eWUYTuK3RioRw3L0ezyiIZo24zjA9l3Zur0uz+cIDfJARraZydowWGEevnkoLjq9LfIKyjHkhHAEBLhg/fpcdIz1r6tQrFxEXk4pZs5JwKI16XrqabC/u21hsbw7GovQjyaswob3rHzbctKRnZChz5oCNnQmHCo/vKdgpeM9FQSiqR0s1jQ5wghIT/taIRofxL9RaBh+dQTpTfQ8KUzzXVxRiRZ2q4P0P9ygsmIUD9OIMq1MglHcTc80Fei3Hzofnyy0GR/01Fj5Hm7Q+GBiY4eGYn3SYxjbvYeuSaFSyfSTq+iYD+bRpJUkZz7pp6FyOZT4O3HkJmZo+ojLTuiODoFBWudMXlhudtb5V8DTx0PLyl6k6oysOZygsRoszvACact4eT5HbFAYUhIeUeOD4Pujxe80Pqicc0e5t3+4AF89caHyujG2mX461lcaT6yvRn6bmUx8xrxRzpDW5B/DQ6wPRu7yyuf0b+oN79WvWWNgPAs4ehAk1tBNNw1B5o5EFOWXqPHB08+1LbYPb1D59wvyQXBUEMJiI5AQn4GTL/wc/c74DHc8sQTFYkmxTjuuETc0pxERHuqp54i5ubni1sv7YvTgKGzdladGRZd2ASgoqlQ9o20rH/TuHITTToxGWXmNGh8ETzzn1G5OF+vTOVA7OTk9nFv2juwfgcgwL0SL445ZHWL9ENbGBzGt/bBs+W79vg6S/0pJbyELQdQalZuSzSqxmovlN6lUKJZtqRhmPLyQMPlgRxsXpVdJkkoLRa7KNzRoiuTelkobuMC8QlypvDdrb9g25KSJX/s0cz7maAodd9eqFMFQJoK6VN4Xy5U8czzDwqbNOJ5Axuecy+TUQt2He+P2HESK8GgKIiJb4OYre+K1p07CCw8Og49I1NjWATjJvnc3YSozt+zjfuClpdV6MNGu5AKdT8r33FXjeALzTGdkDuU4RX/8n8n6uymyqEaEGMPgd2zACNMe8JlpwJoq1xryx+cMj3F5ezjM4fkXgvmsD2be85OP/aGNvL+TC/KlRaeC0FQaHwwYD8uZcbERpZLL30wWe6BZg/iM9799eiMufcpyBgA/PgbA9HqKjjhjxbWY/tB4HVUzPMsG3eSH/GYaeD4zZWKtM8cKfvtwk6aXOHF4azh723avM3XaKJP/FrAM1KAUsCwMTx4JUD8kn5P/SVsq9cNatcOq1AfgYp/nxHMcjqYyQ1qQPlVywzSe+cgQbFpyP3w9vbVjgMk0RgJHRGh0kJz8TUfwSknL5zQs6J/3DNtOevVjntV4+qI6wLYezby3jkwQ7EAxBsOkewfhq8+ugo+/Fwqz85Gbmo2qikq4ujvrVrxZe7JFOa4QxZwp5i6FnmKUOCF9Tx7ee28lInu8gtVrc+pkohWMh0ZEjw4BuO+mgfD2BmYvisfKzVna6cgRi5z8MrSJ8lYjg2eGDeoZin7dQvV3oPjhKAzP9+BhhR//GI9VW8Q6EGRmlajOEB3mjVwJIyLENl2LZ4LkimFD3giT7w1KhGGuvOAn3D1xLp4W9+DVv2D+Nzt0l0Vn8cawXnxwCW4/7ytMefB3vPTsAky4ba4aBQQ72rj+r1Zo6SwFwdkan05Zg6mPzrfJYxaMgGeMMHIanRwBmfHyKpx3ype46/YfcdtNP+F/Dy+27YLFMMSVSXYuP+MrPHr7HPzfOTNx/3W/6s5jjtPbjicczTrbjKMICstzz2yLX98bj//eMxTvPjsK/3d1D/vb/YOVisOyZmjWTySsm8WeMJZ9m7ZumDX9HLz+xBh88Oyp+OyV0/Q561xFmVE3/t2wk+IvYKPBhmba9HX7zmFtBNxbXBsfcWxX2NNK5ZNhGeWHjr+bUrnpz1wd75kkNvqegf9+A6QxpMUVYsGGzUqPSL8AMchc6mhzJMB4GJ9Rak25srqxBlFd+P39GzD4IvvhVnaGa4jvjiiEkez6D5wlwRc/NQy/vna1KmHMk0mjMazIaRQp/M3vyIfGD690hj+PVv7KpSDe/2K13nML6pz8SuzJztVyYR5YJibP/xaUFZSgQghO2XKklQZ2i5EvWObs0O4bHYvfE25TRdH0PPMQOfvtEQdlt4nbWW7YtrL9azMoHGu3PAwfd2+dRhYgjrKafEseoTJLx/pLvmE9F31V6WtGPk24fGZkO+/53CU8GDWxNgOEzxiuk7ES7bAaC1xcfvbpbbDljyuQvGEiPp12vhoZWXuy8OW75+ObDy8URboFXFyd1RCpKKuCi7uL+PGAd4C3GiuXTPhVw3LsuecoC7EruRDlkvivftqGnxcmw8PVCcnpxfDycNbdrnjKOWdCcERjztI9mL8qBWePjEGAr6uOytBPmVQwGiWcYcH1qZwalpFRqqMiXKDOqVy6aY489/dwEt6sQF6pTZfIzQAuO/crXHFqWzz30ig8MnUUHnjjVHz6UzyuPvt79dNS0pq4NRfnjO+AB185Gfc9fiJ6B/rg9NGfSB7Vi4LlwZ2saER8MnMrZs3ZpYcampkAzDL5rlYK9aLzvxEi1GLG1xfglbfPwFvTx6FnrxCMPvVTXXROFOYXI0+YZdJrY/DWt+fhv9NOgZd9kfrxiuM468c3KD8oqkJDgU6dvNGls89fhlb3BwcZVCcsCasc9PflqElLtG7lrIYKQcZzaWC3i38brHRxpBlJ/uv6dSgWIbVv01E/qsuq6xoiTycXXNSjJ9yl0WCDxbD5nOH8HQXIxG/SqHG0aAkf++m5xxPYk2nw2AUzkV1TrYrxZVf3wTtvrFIaHQnhaXpNWTaMj1caHixfNoBUWOZ/fhMGXdm1TgkwBWnK82iD6Te7vvBy4s29sfSbW3SxPCUA6crnJk9tgsOxee6dmjd+a3Cs5Kc0txY7svZoeiKDQ5GTWYLi4mItH6afz6k0W9P+T0dZLs+Bt+XNuCMBKuE0Vqm4053StjPmJ06QOxuOVDoag9ktzwq2f6RXYCt37Eh5GjFBEeB6ZHPYONNNXqHavHzObegT2VplOGHqgbXum3ySx1hn6NzEMHDOrtBn9Mv4quznXzQE9ra7iwAJEGuIxsjTdw/S8zzueGoRHn55OUoKhY+p6Hu4wFnaZx5YWE5DRAyJkOhgZKbmod9ZM3Hnk0uQlmqLk+AWvpzCFZ9QgFuemIMPv4vTHa3yCiuwZmu2zrJITi8RY70caVmlKCyqVKPk9OGtsWZbNlZsyERWXjl2JBagRNq4SkloRk4Z1sm3FRXVyMsvwaYd2SguqdRw+S4lowRZqSXYk1GMgDCuLgNOPXcG7r31BIy5tgvcpRJ6i+7B84peefMUTHllnBpOPGywTTs/ZLjV6CGDbtK8jT6/M8qFDnnZ4sGeKUPzd5/+ExeO74R3Xj0Ft901y/50bxs768NNaB/ki0vv6Ad3nm/lL3wrQu2kCzpi1heXwMnef+fi7mob5RHBxq2h7cewHNdoXoR+nICFbCqUAXej+HrWVu11aBXhI0KzBfx8PeDj7YFqsdS5SKxStBpXF2cUSK1h74q7m4tU4lp4ebrDxdlZe0zcpbKVltTC1bWF9g5wOJYKB3uGKBwrRJhwx6xc9mh4uCE0zBZ/8sps9BrwlKaNApVXIz4d0/pvAfNoyoK0IdgDtmHORLQdFVNvOVmRGV+Cth0fVHpF+ATgu7cvxrgbP8eeghxVevi9AcOx/q4P9GOlOf2bdLFBDPfyw6q4J+BjWs7jANYy+F0al3Ovfkd/t5T/W5fdh7YDJyv92QAZf4cLLBs6xsU4ec/yoXLO9uujpy/FeQ8OqHtOmFOCj1VQPrBndveqDHTp/6wuTGfeyG80dStc3LA17jGcOfojbIjfor3Ehk8Njx4qupswGT/rYWOL0E28a77cghEXvaW/T+nWHe393PHmkpWqLLNM+Nx6f6yBeTagbtSUReibvtmJIef/T+nEPJEfj1TeyBPp4nqGRGFZ2j2HngkOI9gOcnoO5/+Pav8/rEzaqVs+s6PdjH588/m1KNpYiEuf+kKfsUxYvynPaXSRl1hmht4sAxouzm3aoIWzC5zitqsBwqlp7957Li6ePELu9oWpcw2hVCLcs6cUM2dvw1OT/4BXAFeq2FArmeAp6K6iQFdVVKFK7ivLKlBeVIQvP75MDRmCO1yt35iGmOgg8IyRvIISVIr/EjFiXOyjFxzF4DMvLze0jhEjIKMU/v4eoouUoay8Em6uzqI32Di0QuJxd+Pi9FK0aR0IVzGcmM6U1HzVO3iuR22JhO3vju5dfVEh8f/w0QaM/78e2oG0anYi8ncXYXt6AYZKGtu3D0O26CBtWrth1tubENXGB537x0j41Vi8IA7tOgSjS99gm/FoL7diCZMnn7/06hj0PCEc55/xJZ587iT06Bdio6mk84kHFuG6a/ogqpPNCHKEYdV8sUA/e3ExYoeE4n+vrMHQ3hG4+7nharz9A1j5sKDZADlOwUL/6ItteH7aOvTqEowcqZjcUlcXptXUIi+/HCHBnmqEsMfBHBJEsOLzmUFFebXuTEHhwR4KnhHi5+OG7LxS+Hq6IiW7GFXi58WHhuGjmdvx2tMn6nSt43EXLMKxHWBjcu2IgZjy+yX7zXjyhlx06fWE0isiIATTnhyHC+/9CvmlRTrPmA0WGyPGwcasKZ0sTBejpeM9wyYYVreIaPyx9W49CfrfDu0dkyunURC5CZXo0/VJZJUWKm02/HY3br3+eyzctV1peyTA9DAuKudMA5UxTlVmud58xjC88P14ufvngQeEtRBGS1y4B51HvKA8x21tmTcqZe/cdy5a9wjBuMvf1vxbFV4rvx4sTFiMf38GiMElnd/ErO1b9dvrB/VFSmEJfti0RRcXM40sK9Y/hkk/xxqsadqfAcL8kD5L3tmI026cpmVB+cKrod3hBOOnHAp19sTGPDFWTS/L4Y74YOGQRtZXJyHcCTFTsD0tUUcx2ZpyataYXj0w/cPz0b7Xk0LXGqWr+ZzfUa0lDfjMtB06RdE/EC2jAuG8KV7rB+vOO/eerwfWWuNvjFxUotkRSWWbIzkVEvBZN36HDasS4B/si2oRijw5nYaDzRCp1mlZrtLW52cX6rMN826S9txJ10Z4iYDimtD9obE0/V1wy/8pjy7BoBFRGHZKayRtL0bm7jwE8Iwbyef5V3+Ll/87FsPPisEbjyxFSLQHWgV645K7f8GCH69AdA9flIgQaCneJTuavvffWocNqzMw5pRY29EDBdX4fH4CXn5njC1SwXfvbsGshYl4861TdAtflh/LifWkIKUWHsEt4CHPs/fUYsIt3+Ojb8/mZ80QOOpCzThOQAufp5h36RCI1pHeurMEd5VoH+Or17HDW+lOE9y5ok20D4aJ9R8T4YXocC/06BiEXp2D0CrcG4N6hWLCVT30Wbf2/rqlL/1zlCQixEsPLYyJ8sbbT56EEweH45rzOus2fiqAKPX+5WA+HcFc0/GdEcTvzV+GMsu+6xRi9aFKDDx+w4apvEYaA2cneDq7ahimkWLDxt+2WbH7R0NpZBqCfb2kwdFHTYbJV33hHkkcaDrY82WMj4I91Rg1ejpyxfggrX9640r8PDsBc8X4MIolG/3DDdOQ8Uqlj0oyy7VP+w54Yeb4o07jvwsaH8xYzPAoLPvuds0b5/eT/JyS9cuXmxHbKeiYy1+tEJ/GB8G0+knJ5FRVKj+YtLKs+K6p9e9Yhr06ID+vTPNn8mauhxtkE7plWx+pMz5qjkTEBwuHNKqskIwsjZ+IjhFRakDQC2X13HUb0NLdCe0jo5TGVjobnqIMIsxz0sS1uhq1OzOU98hr2iaYKViW+HlbJlYxz9DYsrVQz9XguRw8t2PN2mx0GPoWWvWaishuU9F15DSkpRXC299bOx9LC21rLzgqUVNVA2cxPGiQVFRI5ZX2m7tmpWfkISOzADsS0uEiGWKaue3vD78kYNacRCxYnIZ163P1RPZt24o0DZs3F2DV6mx1a9flYNnyDH3Ocz/oj+eD8DmPCuA5ItyBKzPTds4I35szSuy5VdQKUa6/ZQjeeX4V4ldlI6KDF3qOiUJor2DsTsjFtad0UuOD3+zemY/dmcUYeEE7THt+LK699WfkJNfqOWZSFEqznSvzsOi73Zg0ZQxOPa8DTj6rHYZc3lHXnMz5aZfGybDOuKoLvNxaYuYba1AqaWUZ0ZDbvSwLTz/8G0rtu2w5VbdAVX4l8uT3pmUZapAc72geATlOwfniU95ai/kr09C+tVj+pVRzKKiqERzgrgvAaERwsRdHO5ydWsDV1QlcKMY5nK8/Ngq+vs5459N1CPRzw8+LkjUM3tP/4N4hCPR1w560YgQGueHc0d0QGAJ8/Nk2jD+zE7x9WEEz0XfwMyqwKFB5pRBl5bfIz381KMDYG0YZtfOnWxB1WgelQ0P53/FTInqcOUUVtjDfIHz03Nm45O6vkVWcr0P2LEUjlCkI9wf6tTZ2hvZ8zkbyPyf1x8u/XyZ3+8J81xTU+ZXC5emzzvxxIAEcIBqjH6Pl9oo10iAzem6LWMURvvIKVFdUoiA5Fwu/3o5XPl2JbblpSucvp16CIDGiR1zwjtLYNPa0y3g9UmAdYflWikWYmjkZnr5NJ+P+/JkRiSMNjjrR8PvzvS0Yc+1bqpARnu5emPftTbj4+i+xNSlRR34I7fm13R4SkC7kFWadaw1i9zMCQrkZ4TKhzriYeMZw/PjnNmzJzlDeYPqMLDtWwTwbUPbQ8Lt91DA8N6ee0TQ743x8+1zc9OoPahyS51kvDhXvk/7kTY4csWz5m45RcyrSzLevwanX7Xs+VWN13BGGx+ogv/X7pgZwiGDSXJoFdG33JHIKc3TUjGuUf3jjcsz/JhGvzV6g/ugcqyO/Jc1JF9KJZUB/lAnGgP/kgQtw+qNDMe2jDbjwzB4ICwO++n4HJk9bh7iNe3RBt5unbccpgu0570uLShEQ4qc7YFWUlqNzz2hcflYHPDppvhgdLnB1c9E1HuWllba1IWKEuHu4IDUuCZ99cCnOO7OthkeIGMXk11bhu992IzrCWzs6VYdwbgEv+YblwZkSXGCeX1ihRwFwVgV1jU5t/bFsTToG9glDgI8r4hIK9IiASfcNFqOkENc88JtuC9+vezAevX2Q7rbliLw0CT+3GLu2ZaA0rQTpztUYNKAV2vfkNgA2rJ69B87+rug5IERl369fxyEo0AP9x0TbfYjR+8cehIT6oW1Xb633LYXo5NNiMX7WrknB0BMjbR7t2LomB2kpBYiM9kV+bili24fDJ8RJ19wopOB2iJFVJEZdTk4pIkJ80KlfYJP5+N+IZgPkOAUL/eVp67FwVboaHNx1gsYH9+smuC6E4L7d4SGeOgWrQIQFd7Cgv1OGRuv5Ics3ZaJNlI8OTwb5eyA5rRAnDojBwpXJCBZjZFN8LmJb+6B72yD8uiwJ387ajZ+mn4PAYCB9Qz669XqsTtjyythZIY+XSsnGhIoLG6GhrWPw266JfFwvSJ+tX+9A3wte0QYn3C8YHzx7Ji69d+YhM0Cs4LsosRpXJD2k63waggkjJ6ECT9w1C4M6BiCqbQCiO4fCPcwHQZFecKt/euxBw8TtiMQFKXjxwQXw9HbS3VwKCsqQU1Rmmz5YK7xcUYHCygq0FIuoXCySCnHlNVUorSpT5ZINPA0M0uW2cUPx/M+LNTK2dxxpOpI8yjJlephXpi1+zSMI72U/jvdvwBoer1aUFrEXFfDfT/DkFbrGeKyhsnEEG3dugPH0hd/jma9+192C2MH51m1nY+3WTLw2Z4lOL6Ryb9Ju0s04Dgb8nuX4dwwQfnPHacPw8cINSC3KV35h+pjnpub9aMBKs/0aICxkIdA71/2CO9/9RWUMZTTpb2T1wYD0Ih0ZHsuXNDP0Yz2bcPpJeObHc0wy6mB+Oz53hLUc6JfO/GYnfmku4GdODGwA+4tjf7CuvzDpyViRgTYDn1UDhLx+Uf/euOLynjjrjg/VyKM/0pd+Tdy88rkJgzTjM9KQVxpwXz9zGfr9X3/8/Ot2nHlqR/j6ivx6bDHenPoborq00VGNkgKOo8r3Ls667pMLzrkhTH52MXz8PZGdmoP+Q9vj5/fPQOcRH6lRQn+cseDkYuuEpPGRm5GPDt2j8NM756mhQ8OD2wCvWJWFp99chT5dgrAno0R3uHJn+EUV+i0dt9ulwRHk74b07FL5zkl1C3MeyEWntsPYk6ORlFSFeX/uwFljO+HtGWuxI7lQdRUuQO8U64fHJgzQ6dz18QOnUxXn1iIoqkVd8Rra1Qce8rvPWVeNFLw5lHcfiH92bpWIDKWx4i1Ci8eyODUQRjMaLotm/MvBhaoUjNwOj2s2WPFZsXmYEF2V/UCj04ZHo6S0UvftJvIKKnQni3dnbtNelbTMUpx7Shd07xiCYvGXkFqM92Zuwu/LU/DFnF1Yty0HGdklmPHjNvy5LlMPEqoQSck6ya3+jndQhlHk0qBYl5BYt8d4fSDNinLZLB962ErbdqWQJtjA7c7JxB+frLc9aAAUIrVSpif0fxFvzPwDt0z+Bmfe8C76nDgZJ3R7FN2iH0e/gKdxZtQUXNl/Oiad+hVmXD8X1ezePEgYAWbSr5Af336/Ha8uWYopsxfjlQXL8NHadfg1fhvmJ+7AsqRd2J6+B3skb0kFGcguyUVRRZHQvkx74KkAsDzInQz3+Z8Ww1WIwndGSaJycCTAeMgjTBPjPn9AH5vxsU+G90UjrxQMj7zE8iXy02pxQb+PENryflzW912kbuWS34bBhjo3rbqO9pblYPugqY0LG2um+eHPzkKwh3fdOQlzVyeha2u/OmWMYLpNe95AtIcdTCudp4sLWoqcLCgp1jTxmbn+25CbV/6XfB2KfBodjjLQlK2hYaSnL+56bZzc/bWs6cd6/QvsiTM8yO/pl7+n3TcfbX2ewEC/J/Dtp2tRbtPHG0RRgs3wrI/frDRoiB7G+LC+D+0fiufvOVfXgNBw/XbFWriEuqiMYb1kM+Co3xJW+jA9vDJ43vMb9qwHiuJ72YU244Po1SkQHgEBqKmu0ZELbr0bGOYHD09XtBAjoKqqRpTmCgSG+KBM2vCWzs6Ikna6WBTp4gIR0rW18PAWLd8+asJ1Hwyrprpap1zT+CBofPwyNwmPvrpCdYiElCIdXUkVHSEhpVB1DI6E0IUFeWBonzA9rPCea07A+WPa6BkhtpGSlphO/eK1NVi2JkFHTLjJzaYduZpWOl8vF2zbnY+HpixFmQhGwwe80j/B6VQhFuODsPKDY1Mr9pi+r/MvgZmwDHjAYH3Gh3oT/zw3xDfQZnwQjRkfDkEfl7CWTTOOI3CXnD5dgrF2Y4YaF2nZpdiZXIhEERo8MJDb4eXkV+iWeKyEXMtBoREV5onhfcP1hFOegk6jZc6CeDwmQmfS22tU6OzaU6T7f3MIlaMjNErYE8KDDnUYl10lAjeuzGqGKldsdAJdXfdbIbOFjpRpjci1A0Z9gpDPGAfTc8t9P6CULWU9MNvVPnXTL0jLSkeU3FN5p2PplkjLnZufh635WZidmojPVm3Ao7MX4drpvyIz8dAZU4Yemhz5ccvkk5CxZyo2LrwXnzx9Ma4dOhBdAiK0x5f0pjJvnI0bbY0Sncm3MUL4jVEMTMN1pDiX6WCeSCnG/fLXl8p/edYIA9T3imHYi6ruSmz7Ih592j4NnvO+cctDeG/lNeg4xK5RNADuNhMSeRdu7/sBqiVhIgL2ATs3DgRMj6ZZwvnjw/8ozZnf1Snp+px0ZxkxGt7TvymrowFDSy93D8l7C5TVVNUpi40Uyz8T9gzl5rN/fW/+SPtDkVfDiyxbOobJZ+ybOHtINwS2dkGJRM1yN7CWuyMPGEPVmjiGx7ArsoBzO76FSW8uwMevjcf8xMdw2XW9dRvW+qBpk3/jr/wI4S4TUBBns1SscVppsD968D2d+f7Ke0Yg1JNjIDaZkp9bBl9XTx3JoMwxCrKhEcHvmReCz+mHeTb0syJb8svOgn7dwuDq6YbiwjIdxeCIcHFhuU6n4voOPuNp6Mlxe8QYK4O3vxdmz4lHt5On27bjFcuCBgf9VJSLgSI8z2+9A3zwwdsLdK0H8eeyDEz9cAMiQzzh7emsbT3BDk4zo4Jb6hIc9fhzXQamfbkOMyWu1ZsztTOT39HAaN/aB5ed1QPfzE3AW59vQUBQC5w2rJVO/yb8fd3QrpUP1sXl4sn/rdCzOgzsdlKjYMqYorqytBSqtXwdw+JMAEejhKgvynq87YMmJPNfj+YpWMcxSqTS5ubUwNW1pY6GUHHgIjL22HA3C26jK7JJhzgNWGnolwYM79kzxDmR7MXMza0UYbEGGdlldUOtLYS7aqSmu0lAvoEeWL0mEx//dxwiRFNNXpWDXv2f1IpKYcArxRPDPV4qp8k7Gx22g8k1U+V/w5hx93zcMOUb/SbsEEzBIowAMDTnbzp+z55oacfw/uSLcdG9g+RuX9Afy7h76GQkZqepfz4zSiOVeO7OwhlYw2JiMeaMTvARhnIP9MSYOwfBj4k+SLBB0IZCE2O51oMaMpgQqSi7GombErHuiy34fM42LEtM0PTSsODntmbSdk86mCvLiXki+NvaWB0OGIWb7Ws7vzCszn1gn3KtL6uaJnlBmjAfVuWtsljSb58OJ+08CtNr4BnQEq7uDZJMN41wJsNZ8Ml9C3DtCzP1m5evHYdrpo6Bs2WaHdNgTef+YPzXSoJbez6EXEmor5sLnrhgJJ75ajEyy4qVv+mPjvGqf3EHAxMWs9eUKViUiSGijNJI6hAUgsv6d8YTvyxUhdHwAx1xIPk/kjDpI5juxqZgGf66dfBHeH/ZKq3Hxhg8FKC8Yn0y8oJx0ZHfty66H9FDmrD/t0MlMD+1TZMf5pyOkmz5LS/c/KW8DfNYvmsI6Rty0GfQf5FVWoIhYbH4fOUtCIuSVPN7gyaEY4WJ+qVrfsZj79sO93v48lGY91scFqYl6la9lDXGnwneXPnclKNpOzmV64sHLsRZzwzhY80/ZSOnN3Y++VNkpuTD3ctNR0HMwnJeSwpL0K13K5w5MgZvfLgehbnFogdI/kSA8D2NDmcX2+GBlZU1qhOYDWQ8vFyx+KvLES7FxKlenCFBg4NtP0czONWKsylogFBncJLvuBZEOzbFD40NrhHxE4OCv7k2pHfnIISHsCUB5i1LVYPns1fG4pV31+H7eQloHemjOgrDiIz0xqrVaXj3qdHo2HWvJWnopnSSfw2NRJCGB8LLbD806/KRCdLE1YwDx4HQvhn/MvAU86iolggJEWU2DAiPADIyC0UIVOve1B6ilHABFSuXcQQrP+9Z8ajksIJv3JyBL2ZtRkp6Cbw9XVRoBPq76z2HS7Pzy7ExLlcFkZ9ZC8bWoRl1PViGpo0hM7O0rhw4FH6oYA2J4Zu00FFBuPPJWXoKuxV8R3/Jq7JQUJCnDaEZVWAPNr/jtUdIKyRkTMXM3RNw86un4fIXT8b4hxo2PhguGwbTwO4XhiD2K4fIqyURJaJZFYnLTq1GwsYcrPguDj9PXYmvH1+EaRN+xn/vX4iv5+5AXGZ2XW8jr3SGHiwbKkYEy4h55Htem5y+gwDj5xQNpuHNh0/9S5wm61YwnayXmgkpgKoiUejECpz1yioE+UzARe3foTdVCAIiWsKtEeODcDQ+iMueOxF7dk5Ct4Aw/N/0n+An4f5w/2IU2mZqahoMDfcL8Uj/eivK0uT/G6v5rhXFJzOnFNGcPiK/rWl0/H2kwfi93GzjYNZ8Hs00HU4UFLNW28D8Mv+mzA4GpCDL2tQ/gjFFh0Y1zfgghOhMUzXlk3xcJryev6MUAyKmINTlTuRutzGlR5CUWaDwsyRc61E9hVUfz4b0CERK8bN44rQRWJG+GzGt7sH4HtOQkygRMgx7/BpmE0HjgLjk7sEqJ5nndcv2oE+7sDp6mGrHsOtLl6ljTIIZkTVrOAltp+15jG3lh/LiUt0+lw12RVmFGhGubs7aDMdG+eDWq/tgy7yr0KZjmBgdFXpuB9sYJ7FgaqqqdeSEoyCEu7TrOSmZuPjsjmp8cNcnGhMEN6yh8THuxFaYPmks3p98Ct57fhQ+fmkU3hfZ/9oTI/HmE6Px9tNj8Oqjo/DpS+PQo0MA7ryiB96bdBruuGoALh7XE+ef0hUfTzkFX7w2Fqxq11zYC1+8fBbOPCkGWbnlGH5CGJxraxDg46bbBRNMgaEJd/7aPi8FEy/4CVvm8xjIv0J5WD7avToHC9/fgqWfbsdG+aaU1lw9KBN5asI3sN4348BwKGRIM/4FsFVfCg8nXRDWWKUS2aTDu7NmJ+L+yUtx/i0/4vl312Ll5iztlcjKLdN1Irv3FIorws6kQl0wxi1+rzu/k87NpKDg/NPjHaQAGxvSI9jVQ0eUGkN2HlV6G0wv1MGCoTQUEicd0E7IKSmQBkwf1YEjHwSH5/Mry7QhNSMIzA97MTmp7Kc/b4BHsORTtGg+L7fnkXk1fGeuBNNCuli5gw22RKHKRVEGkJdYiewdxdizPAtbZyVgwbQNePGaX3HTkE9weuxLGBz8JDoGTkCsuLZRd6Fbzycx4tzXMP6ej3HFc1/hoa9+w1drVmP27h1ILS2qyz+TZhzLhZ2nzD/vqd/wN3uNmTd7x+phBdNh4up+We99lJL6IDq7DZLgtV9vx5jeb2Fkq0lo5T8BF9/xkYbz486tKJOC5T3Lg7Av+VKYIDRygVGWCFO2RFCsB1ZkP4B3rz9Ty+rc579Ez4AHMf/ttcjIsZWjjjjtD3bik8YM5+yHbQep8WA1bnzh62EbguU7ptmUlSVZRwzMP9PBNHi6uOqZSbznc0NCk75/E4rKKuvyZWGVg4YpQ4ZJ3iZtyX+XjOom/21oqJ+FOid5hihJB24fMwMDo55DTODdCO/wAHZkJqJAQl68csdenraD8ZiHTINJR31lp34FD/x0LtYuuRu9/YLx3aaNiGpzH24f/y0ythXod5p24fem0IdNH0fTwrv6Sx3tqd/n5RUjqI2vhkM+Z/JMenhluMYZUN7SeKHT+mxXxA0YT6nITba7VWIl5KTn6UJy30Av7SQszCvRKVc//rAJwW0mo9uoj3SnLBodXLDOrXc5CqJnf7g7w8vPHe4ersjNKJBwXDB2cCuNhzMgGLWvt4uOeLDjoF2MPwLF4AsS2c82nyMxXGfBnav4LEgMwlatnOEvfsIC3dH3hHBERLZAWHgL7QzlO54pwm8IhkVj55QR7XQzES5E9/N2Q6boG5n5tsaJuVdaibD++JkluOHyr7BtaQI+f3VtXSFb5UbmtmJcc8ZM3HTJ13jp6YV4+6kluO3a73H1WZ9jy4KUfT0LPL0kr4YhGoBDETSjEeyHlM04XmAEXZu2nlrJrOA8Uu4Zzj26587fg8deXIbL7/kZb3+5BQkpxejWIUCHTjm8yqFTngPSrX0A+ncPxvljYvHSfcPxyISBmPLQYJx9RqyG2cx4NlC+Ub5SZhVWlGmvdGMoLHVsSg8NrA0cwWSYZ7xycNuqTKpctjMND7DkLU0jfkd1kY7f9mnfEX48F0buncVCaSkPecgTwQaJ39VIlsrzpAHeU4u0zYXYtTAd67/ZgaUfbMG30oi8cfMcTDz1c5zf6w0MbfMMekTfi/ax96BNh4fQadDTOOGMlzD2hul4+P2f8eHSFViSmoBtRTk6tYRJpmHEUQRpy/SwO256wykOHOQnqxulnmln0vibDTu/4bc0wsxz5ol5YbqN8nM4wXhZ4v1Co+EeYiO4id8KPmPa3CTBqXGFuHL4Rxh84etYtn0LNuSn15Urw3rispPhbh99MuxmnaLAPCvs5WRtcOmNP8kLVAxbyPXKt0Zh07oHcU73LkitKsHpN72PAZEP45dXV0NYWqdVNQWmHLz8gQuG9Vd+8vVwgberi41P9K0tn0cLxugm3ISBuaMaYehv4Fg+/1SYfJRyyygHHIpyYKjkN8Pn/M16d+PEgfLfzmMNEJOjfBX5wDePLkVkxARMX7QcW7JTUV1TBdFvlX86+4dh9JieGoe17PTWzujkZwuL1wv6Z9o6DIrG0syH8ejY4fBybol3Zv6B9l0exc1jv0D2zlKIbt+ksmd4ZmrYhFv76XVzZroaJEyWldrW8PidJRt1U0Lph8+5VT5hjDZeOJth/Fnt8Pl7F+quVQVZ+cjLLFRjxS9IDBH5OCw6EK27thaDpBhJO7Ph4eWmoyOePu56pR8uSE/bnYHs1FwdGfnz52swYphYCgLmhSMfHJnglQcRc+cswtqBYWDNx+o1WSiv5FRw2+/9KfgchGHYuYUVSMwpgW+AG0KCKN1tfFSSCUSFTsKr/1uI6OgAlEr+C1xr9DvCBL/ul2SMGfoWErdkwEsMrMwWVdhRXiJl2AKBxdW4/tKZePvl1XbfUgdKoeeb7A+kVTOahuY1IM1QQWDqDA8DevuLjXj0tsFISMzBzsQ8rN2eg9TMEiSn23oZzIIywl0EHrfpHdorFH1EuIWFu+maEQodyh8qmUTKnmqk5RTghB579+JOXpmNXgOe0viNckddhWk5XuowZSLzzsYy2NkZ8aX/1d6khnBtt7fx5ZbNSp8QnwB88vy5B3UOyP7AeFgu7GHbkzoVPvWsT45bloaBgyer8GecjJ/lyGtYaDiWzL4OLX08sH1NImpLqpGXUIS83FLEpRRgd1IecvNKkZKTj7TcfBSVlWhc/NbKlwYM3+r2cuLeBs0KR923vjCPJpgeOtKOeWbamC8qY3xGRwPorZcvx6W32RSVhsApcr8+sxBXPf21fsMmmfSxlsfbd56H8148UcOn4sJnjI+aDHe90Q8kEUpX8cQpUVRmtFEVx+ltLeVDLtxVY1kCqJCr6g4SyVcPLMRt//0OhcKJzFebkBC8fdso9LtnkCgy9NQ4OBJDYyh+RRq6DpyM5y47FQlxmZi2fFXdGhCCYTN6Xg8GJv+Gzvs7CZ3rYcJdJ6jfcV27YGDHUDz+7fy6tU8mfUrTYxQmjQRpyjVed44Zjkm/nq/PrDD0GRE5BWvSEtU4oIwhfxhZfTAwaSEvMh7OfIn08MP24if4uEFUCrEzRe6ccsa7SMjJ0PKz29QaJjsfxnfqg1fnXwW/UFvZaFrtN+USUQsRNNX8sBGwv8eXa0Ykgewo0bWP9m92bczHJadOx9aURK1PpM3Dl4/BNY+Mhl+HJjC7HaxfbX0eQUlJIX785GacfNkb2kHC1tYq3/YH8uSXj1yM058Y1Gi5fPzVdkx4dB6qKipFZlSiutK285WLuyuc5MrdrTiqzZEQgueCEP6hAbjpql4YM7gVoiMDERnlrG08vVG5v/vpP3VUgp2QvN59VU8MHBC6l/YNIJ+FJSCd6/PHEQWrUs+T2y+e8DM6t/FHy7IqrN9TiNcfPgkdOtg4gFuJv/PYIoT4uurmGu3P6wDvMD8ECh8Yfs5cX4SHJs5Gy9pqnHpKG+TlVSA61g+tOwdhzR9JWLZ0D/wlHyOGRWPof7rprlcsJ5WFx3Ll/oeh2QA5zqF7ZYukS8/IR3JaAdZvy8aqzdkI9HPFlh15ekgQ4ePtghA9oLAC/lKxB/YIQY+OIaJgBsBfbIq6w3YawI+/7IKblxvGDLcd3kOmaz4HxCYQmXdjgMSV/VeHzRvCJR1fx4/x21WIhooB8tHkcw56EXpTwPTtSZkKP8u0bJYXy2nX2kz0P+EZvWf5GcWWjTIR7e6D3KoKFFoWkRi/vJpwmF627eZKR2PE+DHgbwPrc3NvfeZIAxPXsQTTKJor00fakC/4m3bBlg2Po1U3aaEbweTb5+KxV39QRYiOIMUN/VZ+cwvan92hToFk5z0VqvIc4MwRosilZqDKPlzh6+qqc76r5Us3VyeUiLLiIp5dnZyQX1GBE7u3xfPPj0bYULtFaiHsjDvn47qXv0FruU8Ux/h+mXETRl7cma+bhDJREKMD7sdFI06A6A2YMm+J5smWOhsORVmS5gyD9GiSASIJ4I5InBZ3Zvdu6Csy8PGZf9QZR4b3HPnuWALTaUCa8hDUhgwQQ+MTI8QASU/UkU1+z7rJsjjYfJrvySMMj/FdOXQAXl146V/K1/AtkbGrFDHtHtB0cFSTyrqRHby/eOwATPvx0roPrGF9+PBi3Dt1tk4l8q9tPAcukllXL09MuG0wxt89wGZ0S2Bc80CDOm15JnoNmiRh12hdY9wdI2Kxcc+EfdLbEKjQUom//7TP8fqvf2LWJzdi3GW2AzmZ5v2BcbBM6J+G5AcTz8OF/z1R7sSYkzqUllaC9qKYW+lIsN1ftyED6VnFCPT3wJezd2D2fNZWSY/k0Zvb7gpcnFuiYxs/PZdj2MCYuq19CRod1rbq+vsX6GHE3BmTu2reekk3jBsbY39rg067lYyZaVWEo4FB2poEU9k3nZikBx9z+vcZN3yLfqKDcPR96658fPrSGbqOldN7neV7jqhXS0PkHby33A3KC8RAeXU5rr9XylMKLSOrHMGRbnC3qTrK33kZwLJP18BdrM0BV/bUUdlmHHo0GyDHMdatz8U1D/6O7p0CsSe9GC4uTrponKeZc3iWBwPxsEEiv6hSt+G969p+8PTeV4DUByMsjIBduy4HGfmlGHsiN2q1Yc+aXPTs+4T6ZXC8shHid45C498KCjvmvakGyJkxL+GP5ARtaHkS+oeTzjpiBkhy0ovwj7K3BhYkbcrBCT2f1N5rkx+CZcg0UFkjeM93VHpY1jRQTFmbtPI5wyAf7A/0S9cYDiUNDheYB9LA5IVpNnQk7cJ9grAl/RE4GauiAbT2fgw5JflqANJRIeLUOc4auHhoX7w7/wpUSeDaztojLcsEzhrxDhZv3WR7LjDKpRVMjyk/hsvfVFHGdu+OabP/A+9wJ1UuqCwUpkmaIyfo9LYACS1RQpsw9kRM+uU8ebJ/mLg+vPF3fLcyEW3cnfD6n6uUbxg/+cYom/R7MOD3pD3DbYoBwqlnYWKA0O/43j3Qs30wHvtqXt0IiCnLYxlWmu3PADEYFPYCNmXuUf+mfMgjvB4MGBaVZ+qcDIvya+vaRxHek2bFvvS03q+YvgHDr5+OKPkqS0Lhc4aj4bUUOZr1X3iwR93+kfnug7vn4f+mfKdxscwZX2Ngfin7GG6XkCi8+vIZGHRxF76y7Q4njDgi9lWsTIrXqZ3c8c9JQk/OmAL3epTf+sCwS5LKcULsQ3hm0oX4z/0z6vhpf2D6mW/GQ+Pn80cuxrgnbLsVUpGncu/YOWilowHrbrlklOtSOJ2KPf40Cvg9ZzQY/5zZUN8IAL+/88nFuhCda0u4+xVnSnAb/iqxVBgOwcXp9MMtet1dW6KsglOjakTPYI2GfldZVSv6xd4UBvvbBB+38eeMi5WbspCaZdvsplbC2JVYiI8nn6JrSoh3b/gDb323FgMHx+LFT8+BixCzzlgSmiRszJZ4ytF5YKSOlnhzUoadKIY2S9/ejFemr9Vt5F+dcR6iOu2dl278mGsz/j4OVn404x8Mfz8vdO0QqIKiR8cghAa6q3DgiaUZ2aW6L3diWrEKBD7j3t0LliZg/sJkbNtWpLtMNARTMWl8EJ07B2JIv73GB8GdNZpxYMgrKzuildYqYGvqm8xrhw5Py5VKLK/0ySaFJcxnbFBNuqlAsrGk0sF7NqK8pyNL8Rm/p2NYdPWBaWOYjbl/EpgfQzve80paPD9hVKPGB7+JW5QsjarNCDX5NgYFfz/y3Bjt2TTPGAHPdhk35FXMF+ODhgq/ZVtM/yw7a7nxnW2WtU0pMx2hP2/cKErGPbjo5E/hbNfmvMRjX78QNZ5KhAOo/0yfvUQXwzYE5lMhmTbp94/1hY/IpqJy2zkbTJOhDcH7owHDj+6ifdY6cKf1175v/rngoFgltW3eizP0PxRgmbLeG153k5I2xgdRX1w8eO6SO2cqTxbLl+Rd8gzD4Gjh8DYdtMeaz9j+mLUfMyfOw01ifJCvyZPkY4bRmGMYrBOsB1vFABt76VvoFjBJN79wJlNK+Nec2VXTSaOU+XGWlMT9srXJdGIctWIlRAeGoDK15ID4mvkg/RgGZW1h4d5GmWsq6puZYE0X6yTXNtCQ8hIdmyMcvPI7bsnPq9W/MT6MQWHA7z3cnLBxe65uYsNTzguKKrFCjAXOqFglVx5KvD0hH3GJBdiwPUefb9uVj/iEQqzZko0VG7P0DDFuYrMnvUTXl1L/YBg8M+T9b7fjvW/jsDu1SA86pBGTIzpKucgHDxYQIemqDnMVQ7AK23ZLmN/v1KlzJM6Cj7bgyUt+xAPXzcKF53+GVy7/1WZ8EPZMFosFueL9bZgyZRny80sQFuyJsJi9xgdh6NHU8m1Gw7CzUzOOR7Ru7YqPXhqJN54ZjhceGozpz4/E20+PxaCeIZh4VU89mZQjINt35+v+3zROPv4xHi9/sgkTn1uE2x5bgKnT1mPZ8gydxtUYKMi8KdEt4M4azTgwlJRXHFHBZ21nqhswGLmbGRtetnVsPHlP2PVR/c0vKWzYZjNMXo1OzW+MM2Ae6fiNNb8mPfTr0Ab+I8E8OJanyZeh2dBLe+jv+qBn9cj1OamLhKE/lRKC06s5UhbT3TZ3jmHTD+fAn9nndSzbEV9nTPAbnjfJK+Nm+fHK8PmMBgXDNr+ZNrbf5bU1+OGPZQj0mIAnrvsJ21ftxrb8TI2H/ljWpRJaaV6dmfEX1EkCCVTEjCJJFA0PiSwuLVffM16mifEeC3ByagHu+PNv4MPGwN3ryu0GyKEGy5L0o+xgDI+OHyn/64edLVCSU4WUIhtP8FvDE+RNusdeO03+C+Sllo0wzjtX/4rLpn6nhoQxZk3cjTnazKxDbLrI65RZifnpaD/oaYwOfRG7lqdi1tw4DYvps/E68M2MrfK/6cjalorQsEDsESWdYNxNAesXaWdkhafH3jaVvf7WTkIaGgRHRrixDMFRAevaLIp4OhoYrG8Gjn1PHB1hONZOhSfvGoTh/cJ1rSinYQX6uyFYHEcuosO9tIMzyM9NZ1jwGQ8S5FRv3sdEeiM6zFP98DBCniXCHbU47Zvb+HOb4H7dQhAT4aUHHPNUdU73qi6swjvPjNFdthSSrtGXd0NLd1cMCvDFpOcW4tze03HzSZ/gkafmY3dSLtIKijF4UDtc/9YpyjsEs0eav3b9L7jlwV/h39oHqTn5OP+iznA2xo2gqeXSjKaBPNuM4xCOFYk9GHQcxuzXNVR3t5j8wEBMe24kXn1kJG6+sItOyeJwKne54MnoFAALV6XjkVdW4KaH5+H519fqLlm7dpUjKakK8fGlusDMbA3qGGdlWcMKSTPqR1GFbQTE2jgcTuzbCNUvfl1cXOHcgv1+NmWAjaFpr8xvOoINJh2f02a1hsh80RlFgs68Z3gmXBN2/an5Z4J0dixX0ujkDl0R3NaMPThACMDpEhWiZMxduV39czoGr6QR++1Is8cnjoCzWBmGbiVpNegc8TiW7N6ufuifeoShMZUo6iR0LCsqXVRrzHtDd5YPp5zQv+mznvzuHJxw0lT1y1RT/zHluOHnTfJ/X5g0GfC3sxCCBlJpVjGi/dyxLSOtblSMNGJYTAfDPeKwFJCHEL/cbi3VVx//LfzJnczKqmwdHyafhypvWt7iGB7L85r/nir/64cp7yfumFVXVzjqQN7gO+rXNBK62Ncd8NBB+rln9Fe4/cOfdaTEqOf8ho6835ijf9YpGubkZT6jrkveXpaVhB6DnsPsbVtsuwSKI1/Sz0/rd8v/JkASwbzPfW8zhp8Yg4+WbKzryNlrSjQMU7cYJ69l5bwD0lKBl95eh/Q01mApQ7nMnrcLi5ak4T/3/I5ffktQ4yQuvgAx/d/DnU/+qW12/7O+glf4JNz4gK1DIyGhAjc+uBCpqTY+t5Y7R1jsR+Eo2Mn49L0DxJDwwu4UjkXZwI5LOgPqD2xLCsWIoAHPNPOEdNO8cAqXnp4u+gbB0Q6OinDXK4JGFkc/uND9pUdPQttWlkQI2nTyw5sPjsK8jSkoloxzU4tdmYXwc3VBSn4ZzhjbCdO+PltHyWwx2PiELkbSHljbUnSYbAzuG4v+p3XbJ8/004xDB9bjZhyHaKgisfdjdwrVChu41qNNGzeMHhmNlx8fitcfH4NbL+2G0CBbt0BZeTV8REBQYHBI9YV312Hi5Pm44dE5uPSun3HhrT/h9icX4Mvv4rBiTTYK9wYNJx6K1IwDQqkoAgaH6hyQ/cHEUtvAFCxnWq5OzqoMnBgTC28xSOiTpctvKWSsjSmfGwWX92xE6ejXxMXvrbExDOOP9+b3Px11tLVfDficzzpH+aNFQ5qI/eP4BYlIL8zT3l2b+mGjDRUmfrplHZen2miWsioLkZETUVBi808/bL5ZFvyG94zXOJYPVQkaKPyez6hkEVTgTFmw7Gmo+ImjcsakkVP5juB3M15do4XKURsD814hnszvhdNX6zzt6tIalAjP8znDtKavfm48vDDlxaubKEHlIjCZln8zKHIq7aOf+5TXIQDLkLQk3zIG50BbrTZ8TDiW88wfViuv8jn5gY735FXyXAv7B0XZwLk938arvy/S9Rl7JaetXpD3mZ/GHNPBcMnbLGfzHaNg/TGTc/iO/gj6SclMR0GahdEbgniuFGN7VVwmOsb6IbEgp65TgPVrf2C89EujiPdRrX2RlSNt9gn/xY9/JOLiO2dh+/ZiNRbOPr0NXvpoA6ZNPhmnjWktRoGk2aklrrqwG+67fjCmfrASJw6I1PM9zjqptRofsW3u1badBxbXB8f1IBwZeebuwXrmF8//KimrQlZeOXLyK/QwYm7Ty41sikqqkJZVisKSSn3P+7TMEjUq6IeO93TxiQUaDs8W43crNmQgYU8h3nh8FKJFNzF1kmC5kOrDb+yGz5Zch4sGtUW3jmEIaRWMiXcOxvTPL8TE10eiUgqrUMRiJQtTYMIYfld/BMUEYXCHCLzwzfnwt+0y/K+v40cL9XNVM44LmEplb1sU1DED/czkGJsfo3dS3+VOE6NGROGlRwfjxftPxn3X9kYHETbsoaiprYW/fYiVwnTMsGi0jvJBeUUN3vx8K25+Yj6uf2Bu3XqBZhw4KrlFov3+SIDlZMqqmmP69aBFi5aoFN5ggznl+THo0zpGvyFbUbDznl/yysaZV8p9KhG8N47+jaN/801DaOzdPw2OeTENYmK2fd5EfbB/5C2aFelqpkgRfEX6MZyPvl+OHyYtx02nz0SH/k+rXyptBA0PKjD0b2hvDBOWJ8OjfzqGRcdnJh6Cz4zyR2eUJ8ZhGhj6/3rNOqTtKK47/4D+DDPrRQLi7jyPXjwL5078EF16B2HGqi2aFqaTadRvBIyPaT3SsNr8rmJ4m0M1/82orqlGdW11XfkTLAsLKQ4K5BkarQyz1F7A1rDJQ3xHsO3wrWmhz+jH8L2RFbx/5dxZ+OyVtWgdcjd+37hZFXoa0Xtbtb2G9/7A8OnXyCQmzxgavGcarO/Ip/ymoLIUbz82W+7qB/PBLa3XLUyGn99ERHUIwOdfbNF6Q3rYuvf2D+aZtOA3BHeF4tqUWmknlv2xBUu/X4Q7Jy/Ud199v0NHHrheIimxHHdIe7x1Rybuv3mAHvz34sOD8PwDQ/D4w6MRFe6DD77ZgCHnjcQ3P27Xb9dvyEMpexr2A06HeuHBobjpwi7o0tbf7vzQVnQBTrnitv3d2vtjaJ8wnNA5SK6hOHVoFE4ZGo3hfcMxsGeIniHG09EH9wrVk8/HDo5Uf3zOcKc9MxYxMTz00B6pHaSFkTmRHbxww7RReOqrMzBj7nicdG1XRPVmF4mtjLKSc/Hei6tQtnewBtGt3fHWD5dg3NXd4CEMw/VPLGMrP9pFVjMOAZp3wToOwQK3VigraGy8/sFG3Pqf7vYn+we/4chGfkElVm9IxnfzEtQY4eL2SjE+3L2c0IJbJLk6IzujFP975GQEhwLJq3LQq/+Tmh4KdV4pTxwr/L8ZFGbMO3uYGzoHxFpeoS1t2zvyu3C/IHww+Uxccvc3h20XLBMGp0ttW/cYoi3nuBjkpgH9Yx9CUkUxfnzhcvzvlWWYlxhXlx6DQ5GefyNYXqQNy9lcWd5Upi4YeALeW3JloxUi/vMd6HPJK3VGAvnJKFgM21oGfMc4+NzEezhh6jSVP/K4j4s73n/qPIy8ZQBaimZozv0gVs/chpuun4k1uem4ftww9O8UiglTZmoaHaqE4lCk34TB8Klb7W8XLG5dHOQ8Qen7+MlDsLuiEu8tWqEKtFFEGR6zRLrXl+5jCSwX7pI2ceyJeKaBXcoy1uWiW58nNG+GDXll2R4KMFzyJfk9I28qPCxbvTqCinsHr4eRLlojVUnylEkLr3TGIDGjesShSmtjMOlg3ATjvnRAXzz1xUXwjbGNCpPfXcRjcXoNHjjrI7y1Yg1iRPv/6MmxGHfDB8o75COGw/rL+/2B4arRI+6rxy7G6Y8NQlJSNdZvTEJIkCfatw3Vk8c/+yYeFZXVGDOsI8bf/j22bU5D7xOisGFtKsaOaY/gAHdsisvB+vVpCA7zEWOjAm5uzkgTRZ2j32WFxWjTLQYb51xc705YBqYsDLjehIY7R0eefXW1GBox6N83WI0HDp7XB/Z1sawbem8F81+XHEvk1Et48C2n4tWIBz52TPYnL67GSQNiEDWcR1fasCOuGE7ZpYgdtPdZMw4PGmGjZvxbYa+fyMzk1nl/4rtZu3SYljtbzV+cgi0787BgcZr2eKxYlYXVa3N0G13ez1+Uim9/2oW3PtyEZ19Zjaf/txrvfrYFcxbswOa4NBQUVyDQ3x3uIrg4PYvb7pWJ0CuV++z8MhQWVeoWf4STfeu9ZuwFhaUjrI8obK2wH8R82GANvraBNSB8TIOT4PxeZ2ltmOZ6stKMAwTrTv1U3wvPrkFwE6uVygqVFirHVEhMryirG3/zyvI0RuqRqH3kAcbLuJiG3MoyjLt/Brp3ehGbvotT46MoA7j9nK8xYvwbWC/GxwmB4Zh4TQ/cLsaH4aP90eBgcCBhk81NnSDPl5ZZzbt/J7hWj3kmnYw7lKASYsLnqMD+0CYqUv1ztIBXo7Cb0QMag1bV8VCn14rG6MHn7yxfhd5dnsHDF/+IlpI3Gh9fPLAIvds+gXfE+GDd+GbS6bhn0kKtt6QF+Z0wfNYY6IffsG4xvsIi21qdmFZOOOO0WD0IkMYH3110bntceWEneHq2wJYNKWIQtMDyxTtRUV6BmV+uwZuvL8Si37fq7pRJOzKQn12EPbsy4ePviYBQX3j6++pv8d4gSsT64xTLArGGMqRe8ywSTvXiOjWmgYvHgwK4YsZmXNA4oSHCKw8YpH/e03ig0cJv+JvPzaJ3+uM9N76plOs+Sqx8UyJx64GpfEHBI1f7RcMjzXglxozvDtdQM5HOhtAIL7TqZuOgppRBM/4+mkdAjmPMmpOIp95YjZhIH10IxgVhPHDQz9tVt+EtLqnUs0GsoILp6uqkwovQPb5FAy2rEEVJrvTv5ekML3dnXShWLQaIk7t8I5KhRGpzRkoJPnzxFAQEArv+zEC/oc+qMKAg5pWNCUO2hf7vBwUc825GQBo7B6RaWtgQtwl6z+84AvL+s2fi0nsP3wgIwXA4Sr1p+cNo0++vvUI8tKlf7MNILivC7JevxEtTluK3hO3aA2kV4IcqPf82kEamcTRX8n/dCMifV8pd/dBePvnoxOiXsCYlQee6c9cehkF+oK7AMBke46HjO9ZqOta3wwnyI/mbYNzscWec5CcaS2M7dcPS3buQV15SZzyt+eNOXHzBp9iSmaY8RFjlAe+ZB0O3gwHDYHhMY1NGQHgOSKDLBM3Do2OGYvmeXPy0ebMqvcyroS3B3/tKz2MPTRkB2TEnCf1OeVHpZOht+MlaLn8Hhl4Mh/yemj0VXn8dZFWY8l7y2Saccuk7dSMgDIOOMOnjb96b54cLTBPBuJgHkxYTP/mXIxOsh2MjYhEgMv7bpHh9R/547oqxCPFywTVv/iS/9q4pMcYIXWMwcZkRkBkPXohznx6iRgLXN3BLbKaLIwqmXfniux245tbvERQZKEp+C+HpGnh4uaFcDM2W0r6XFjO1Uj/dbDW3TH63lLa8pLAUJ4/uiG/eGqvPHcFwv56zG327BqlesGx9pk63oi7Bna68PJx1m93zR8fiYjGGuCD+k5/iEBLoobtmcZt/bmzDNSdciM5tfU8eGIUla9PRvX0Avvs9Ad5CK74vKKxQPSTPpRb9Q3xw7aV94Cc6BbN4+qAZ8JP89hsaCRc/d1x8ZR+ExkhJGEFkB+m29ttd+OzjLXj6o9NFd5EH4odlWihtGk/Qb8bhxf74uxn/YuQVlOtoRac2fiogwoM94OPpokYG13G0aeWL2Chv3fqO2+ipHxEo3FqPcznpOGzLBelcdNYm2kf9RgR7qkDhzhechsU1IBwBIbRXgzVf4C5CrxlNBxeDmkbYTsIjC+vqYQs4ouWkRwRL2qThqLEPyzQLlwOHY7lyCkFjhU3jg6/PP7WLXqnYs50l7dkjTOWDpcGSs5XKXqW4/tI8tLBOI2H7blNtbIoW0/HTtk3IF+ODinChuI9fvBhz3t2MDWJ8UMFk+ukMeN8IOQ4/7Ikhfbn9dGHJ3nN5rEXFqzXd/2QU5ZXW8Y6BY7kcDEzYpJnj9FMrTHw9xnbTK/mF31rpb/w4pvdIwJS9AX/TQGIrx46B31N3Y6YYH+R1pm9AbBuMODUW14nxwXpi6gqdg67cIJhfE681fu5O5W03PghjfLDD4olXVsLJxVnb58K8EpQUlyM/V66FZVrWLcUzXbH8pnMWQ4SdiU7OTro1dn3gKMa7M7fpPWdQbIrPg7+vbadM6gg8E4RnejDOjJxSnQ72+Osr9TnD5DkgGdllOmMiI6dM73lGyE8LEtE51g9rt2ZrByk7SmmolFZU631gCyd8+XUcVi1NVD7gmR8RYuQVZBRg8bwE/PH1Nlxzxie4ctinuObkL/HQ1b9i1vubkbarHMW5QjNfJ7TtFQgXKaT0VEpMGz/57j2KRuFYts04NDB1txnHIXy8XMU4qNJDBrnLBI0GgkKDAofgyaScSkXBodNrxHHKjU6tsj/nCAgdn1GgcEE637GnQk8+FWfAcO2DJ6iuPBIq0L8H1fZhbLbRvJppT0cCLDKWdX3g3N5qMTqYGj0XQdJF/43oEs1oIiqqha6NFDPrIl9f98ypep4H71mrDP1Zi+3VTe+tAr+RYA8ZaHCYOE1t59VwEpUujh5QrTm1Uwe0buOP2z78FWHym/6s6T0WYGjJa438Kywrr5emxt+/AUV5ZZov5snk61DxDnmUvMCy3l+YJm5Pf2Bkh856TyOV3/Mdw6IKyXCshu/RgKGV4WGOaHBhOXmdIz0eovG+8sJYXP3AL+qH72igMy90TH9TYPLObxlPfW2C9Um5JCQlIQsu7q4qt908XOHt62GT2dIwe8k9F7KXiVHi4emqRgdnNpSXVoqS7oLNK3dixw7mgHHpRcGwBvUK1bM7uH0unb+vm+oLtntXnRXBTs4Ncbn4/JedaBfjp+/YZtBICQ5w07NDeBaIp7uTdoyOH9NWOzHZIapni/i5o5ptjGScBx7WurWEd7Qnwtvahs1aCiEiw71RWFWFgNqWcKmsQkuxjtyrq1CUVog1SxLx/UebUZVWgJ2rk/HjK2tRui0fk677FVPvn4PfP96CSrEa2Z9WwoWPdiYijZtx6HGsyfdmHCFQduQWlMHPx00PG2Ql57oNLlLz9bGJPxoQFCIUEsY4IShU+I7PjaFCIcLfFCAUQnxPo0SFhjzjtC7C21PesQuoGQeMqgqbkn8khaFp4OiqKupv0ltIyy9mpd7zwMoycaYhbcaBwbFsfaRO2geX6gUbfr72Eo09wDdEe1ypzDAclpYpA8dwiSMh/KkUkmetaeHUEzrGz95hTn2iAvXKlNMw7Lw39UwR5oNnL1h5iHmwKlNHIv2OYPxME+OulgQVlJXVS1v6OxrpOxzIzWVp2MB8Wd2hAvmErj5aOoK9+ZOeH608Qr4y6SC9tVzE2fqyD20a64OJ0wrmweTD0InTIQkaIhzdePScoZgxayc2JCZC7CmtD+QrOtLBWl8aA/0SzK9+b7UK7NgnLfKPB8o6tWxpO1y4QhTzglI4CVGra2qQn1OEyvJKXffBReh8Tj88NJhTnlw83HHtQ79peJQ9HFHReyECo+Z0K6aBnVXshKT+wOna3HrX6At8T0OEO2OdOypW9QU/cdQhuEaE7+nvrJNiJY3V2LwzVzs1YyK9sHtPIe64rDuevG2gHnjYQSwOX6GClW+e+vJ0/LjuVtzzwWm45sbeaNMjFAm1VejcIRCBYngt3piIT6avRWzHCKzanoVPF8RhyeJEbPwzEY/dNwf3nPE1Joz9Gr1jXsC3n2xBDQunGYcFjnWnGccJTEdJbn65GCIVuk93Tn6ZGBe2qVMcFcnKKVPH/bt5CBD34OYIB4UJn/FKwcBn3K87J69cBQh/c0RFn4k/DpnuEsGRlFKka0WMtGhBCdaMJqOyrEIbkaNBNcbL9Tz1gduqOtvnTtRIi1Run6plZ7FmHAQKSkS1aIomIrh34ij1yqkp5BGWSBM/PaxgWqh00TE9bHTYHUFljG07DZBp95yLp+6fr35pjPDquBmS4SdejzZvkd+5Q1BReek+aTkadfNg0JT0FogMZx5ZblbaH4q8Gn4geC2zda7vF+ED2sDD2VWNVKaDzhi1hn8ORfoOFlxuzXSwM53p4ohgQEAgho2KwcvvzdEREWNI0dEv88B7Y1w0BjPiw7D5HafANgS+4Ra57p7u4rGFjno4uzqrgVAhRkenruGIaBWoz3MzC+AX6KWzFLhZTJVceVigu4cbEhK4yswGMwWU4KiFrg+VsGlAcIrUhu3Z2LrL5p/nglBnIBJTi1Xn4LstO/Kwdks2ktOKVcfguSBb5dmshYk6A+PnBclYuSkT23cXIF/0kAWrUlAqbSFHSpYm5iK5sBS+fpaF5JJR3yCgU+9gnHJnX9xwU194lbXAgo1pOPX8Dpiz+CYUejnj8zdX4MbrTsCHb52FU05qiwBfL3SIDERiQTE2ZeQhzMcTTtLmtbTPhxP7qBmHGOTZZhyHoJzq3DZIRyhahXvp8CcFEUcudiYXwkMESetIb0SFeSIkwF1HMNiD4e1pG04NC/LQd706BWJw7xDds9scTkihxDUj3TsGaO8G/bdr5YMhJ4Th1CFRug85UcuVcc1oMqorqlTYmybmSBxEaJW59fWuKSQZJi0tpfCdxfFXUxrQZjSOjanZKG2iUnbVo4PwzDkn77P4nIoJwZJjbePV3NvMxMMLpoG8YOIlT5jfZi68X0sXBPp74bOtW+SXzTBhlo1yZdJNWO9tHHdkYeJ0cXaBh6cLKipNX/teGD8mnf90lNoP52C+jDuUII+QinQ5mXuV2/pgaBoU4YS1P92KcC+vum/J9+Qv+jF81xgOdfnUF56ZxcP0kHfpJozuiSlvrFaDiYY400w//N4Y5kx7U9aBGGOL+dfwG5LRdlCWsJOIwxWU2TQwvP09UCpKt5NTC2z67SLM+/JieeaFrJRcePq464gIR0KIygrbQnUDxmZ+cQSDoPHBjsdenYLw33uG4P8u6orThkXj+vM76WwI6hw866NY+IojJueNicWVZ3fAJae3xbgTo8W1wrXjO6FzGz/sTi3E5We20zB4Jgj90kh55ZMNqmP07ByIMf0jEOhtS5/CTgKjXvgH+cBVrIjWQX446bzuCG/viadfHon/PDQIw6/qDff2QfCI9kILzvRwc4avkzP6RPjDWwqlZdVeelqy3YxDhOZdsI5jcOFYQb4IPfta8CqRYhwZycwsRlCQl06VknZWt9CjzKJhwd5ubqvnIpKSOid3jqBs4q4b3CGGnd9skz2kNaDfcmoSlLDyvbuXhCffMA5+m7YhH916PabygsKWV7vMOOSN3LEK5pd5Zy/Y/s4BSViYhm4jJusUGyqYrfxCMH3yuMN6DgjB9LGn8c+Zt6D3OR30mRUVUsYDIp7C1oJsfPPc5XhhyjysSN+jPdhGd2Za6BzLmL/pCGuZm2d/Jw/mW8KRj/juWOMtx/yTPsw36U76/fbHHeh/Yhu5axrSthRg4mXf4ru1qzUM8gv5i/dUWKisMC4qPXxmeo75zFo2Jh2HAwyfYXPnngsH9YG/uxPe/2OlTsliuvjeKGaHEyaPjKspu2BRtoW6TUCgVwAmXtEfD79pO2zOKIJMr5WGdMcymO5ccXecciImzTpPO6bqwMwIYd6+YhYmfjJb+Yggv/A7wzcHA/I+ZRnXclDGnNmtGz7ecH2Twy2VxH81dQnueHomymur6tJo6jmv5HFmheklfzE+lrfh/cbgWDetMHE0BhMnYXj5jamX4poJM5SGh6J+kd9ozLMcP7xvPC6YNIyP68X/pm/A/Y/ORnBkkK7rMAXOaVkXnd8NLz8+DNwel1v09zvjA+RnF8LLzwtV5VU6MuLu6apTtn77/CKc0Hvfldr3PrtU13e8+8ypmP7VGnRvF4BzxrXZh05Tp61HbISPPhdbRowR+4sDAMPjGhBeqYtwwX1DEJbArgUp+M/132Ngx3BcdntvrInLRE58IcoSi7FwSyrcXZzgKkqMu4szsovKUVxWAXdpi/PKynHlzYNw84P9j/2K/A/FoeD/ZvxDQUETKDLEWwwDOn9/Dg8D7Tt4iQECeMkzVm4fH2kgpIXglUO4vqJZ8pRQd5Gs9o4R9ceRDS9vWxh8J/VZd+Lwlm+85TmND+7fbTruuditGfuivnNADMpLbFOwCHpjg3C4zwEhTJw19h4u89uAhinLlA0s2zO+p2NPHsHGnul1VM7oh1eykNXRv3H035gzcdEZMEzjrO/p+OyfAJNe0uyPT2y7yzQFZdKoh3fxxYxlV2LujBsR7u6nC7ypBJG2ND4I0o6ggsR4CPOMv43iZKW1eU8Y+hqY9B4I6J9hXDu2LeKSczV8ptHEZRS2w40DSTdlGmno6eoKNxGgTCfzYNJsxbHOa8y3MZzYe201PpQmrICCsgpyg+3ZgdCqKWCUVJ5p/NEg+HXTJtQYwdEEuEqbdcUTQ7Bl/cO4ZvgANdj5uemMIWhwmLzyGfVVXunXlFtDjvxoLUcrDQ6kfMkzdCcERCCoRUsN1xhLRwpFIgjuue9H+Ab763QqTq3iQnMaHy6uznjhAZvxwXM3QkKAFT9cBTdPdz0HxtXdWUdKuGNWwZ5UzFqwW8M0a0AILhTnaJmnVwu0b+WLnIK/FiTXgJqt/XXb278B0l07Q8XVZ3zM+Xgbnr99Hl69az5uuOhbPPHMIozqGomCvFLM+N8avPu/VVj5RxK2bMtChRhWhcWVSMkvRa5kvG27YJw6tiPuv38ovvnpSlx+/b7GhyW7zTgEYD1oRjP2wT69YAeI/X0q7baCQpwHHjVj/zA05RaJKnxtP4+YgmbiN0PsjmWsi6RbOqm+UlJcoVOweE/HV0wnG3zTeFOIW9PO8EyY5r1x+4P51jFNjmiKn2MNpAXp9/J781GQo4/2C3dp1JXOch10cRdsynsCU68ap8oWnZXuDJtlZNpw0pvfUhGk8UGFyZFm/N6UX0Nl2BRoGsUx7qfe/hNL43eo0sgwTb6PVTB9AR4ecKmq1fQyrYZ2pIG5Hotg2owjTLq7dbT3ZttfMP1GuSwutk39ZD75/FCWDeUC+Y3glcbCJvt2rk0Bp8UwmWHd/PG/3y/Fxvl3I8jHH6wu5G2m2xhZDF/zZb838TYGQyfCet9U8BsjBxlfQn4O7n1mrqaDeT2ScBNLb8DIbqgoLde2l9OvuPUujY/8zDykplJC2Ixsgh2KYRG+KC0sQSkNj5xinY517yNn4O4bT1A/NAQINuWZueXym+s/+LsGgb6UIvvWBa4L3bWH4577Pj8UsLMrZn6yBb99vxWLft2JrO25aOXtjlwxopcmpGPt9gwEObsgq6wCke0DcNqZXXDuBd0w/f3z8MW8/2DKV+fgrtdGY8R13RDeyw8+DmeBHEreb0YzPY9r8HRRHh40d/4ePRSIJ55v2VqIhIQK7NpVjqSkKr3yGU9F37ylEDt3liExsVKve/bUIC0VSE+3nXqamwvk5UFPQeWVw7g52fJOrtlZwPb4UuRxnFhA4cOdNZrRdORl2xqIo4XqBnbBYiNbUVujZeomLVJ5VVWdwUFQyLCkqWzyygaZftlg0NGvceYZv6Xjt405R5jvjGM8DTV0fH+sgmkjHUizvKpSZG5N4eO/pJl+HKH5tXt0lgCueW8M0rOmYljrdnU9saQdvVgVaKoL7I02pWwUJ3O13u8PDNsxrYT1Ge+p6yxNS9E0MQ1MO/PMNNT3/dEGT1gmDcL8vZCRUqxp5G+C98Y1hUZHA6YumHpB+jO9A8bEyH+B3YPmwX5fUGI7XftwgPKAZc3wDS/eedfP8r9+3q4P/Ibz/bkbX5vh0di253G8csdZOqpCJZ9yhTB7eTEe5ptxWnnb0dEP00BaEPRvXFNBXmYajDGfXlOOrRmp+4zQHAxM2vYHGgg0LF5+aJgYFMU6mkFwShWNijZdohHdyvbM9AvSAM3NLkZwVBAuGt9dDZF3ppyGZ+4boDMcrOAIOM8V8/J00WnY3KHKx77zpRXcbZO7Yx0OsMxIkMycEiQVFiGrohLuQuQyMaAjY3zxyrOn4JGnTsL0X6/E1yuux/2firHxv5G4+bnh6HhSONzFBncWEnDa+eFJYTMc0bwG5DgF16p9P2sXnn5rje7HzV2rKBx4ZcNjttelsOCiMS5uK+U7eekh/vibYXBLXu5MwdNMuWMF4W/fxpc7XnHnJG9fF+zcnY8XHhiKj77ehpceG669K3vW5KJn3ydUiJqG0DQ6ByLk/8lgfpl3swaksZPQv316Ka549DNtvDi4HeEXgveeHXdYT0JnWFQS2Gc16+1rMPK6nnz8FwyMeA7r01Px/YPj8eSb87EmJ1MPm2M6mQ6WJ8PiPfPLK9PKK5/TGUFkTbd55sgP5rkV9fEM/f3TeMmUH9PNmsQpVP8ZNgAvL7hU82Olz4GAtTNpcSoGnvQSyqor6uam82pGR1jWjJ/3jJ8KmpV+5r4++v9dMA7T4PPe8MzfzeeBgHllnsiTTVkDUiUVNdBzAu495ySs2JCMuTvilc+pZDK9DIt5MfLsWIBJh7UcCdKaO6b5ubpjy85n4B/JJ3/FrYM/wgfLVumUIYZFmtGnqb8HC1P25EPKQW8JNS5vCjwct0E7QBRnAQ+cOB3Ttm7Q39yRigY2+csYI+R35smRNoQpS4O/k1fyAXnD1GnWZzoT/8GCaadjvva3BoQGRe/TvkBCXDr8gnxshwy6SgqlIS8rKUPC6tt0GjZhaPL4lJW6ruPZCYPRd/Q7GD66M35+77R9/BBlQtQbH5wn+kM1Zrw8Gi9PW4eYCG9ceHY7uw8bZnwdh6LSKtxwue3g1ProfrBIWpmLWtE9/NoFw014yN0w7n4iO1zpaUbDOBIyvhnHIGhkrI/LQVSYF1pHeunp5twJi1vbcS4nrzQkeBK6/g7yEEPFF13aBehz/qbxwZ0oLj69nfjhqehu6Bjrh4qqGlTX1sr7lup3T3oxJk8ciKH9Q8Vve+1FbMaBIyd775afvJr7wwkKZCOUKytMM/pXlFRWqr+H31qMXWJ88N4oYgZseI2yyUbZhGvioDCifzoqBrzyGZ3xY/VrfU6QHkyh1dX3zLgjQb+DAdNnFNt3Fy1HSZ7tviHQf2N5Ik3bDI1AZuXz+HLSxXB1clYlktNVqPz5iCNoyNKvVR01dHaMw/y2ugMFDSN+Z5RawpTtsQb29DJtXTsFYE1isqaZaTflYvL/d+hwJEHaMs1M/4OnDaozPqzp5qYiRAEXKwtM+R/KcmE9ZHh0RiYUyNPPn/lD7poOhuMIr2Dgf5uvRdKmJ9A3PEYNTPI6DRDyOJV2wuTLmneTJtLI8KKRGVZ/+wPjssoykpThmOvBgulqKh58bhm2r90F7wBvlJdXwdPbDZ5ebijIzsOsGRfWGR8Ew+Wshv+9tQJzftmCAae/D+9AXyyYswXjrvkFycl25rDDTQQIt9jlFv4cAfnkhzj42kdA2FFpEJ9UgJQM7g12YGlvCPWVRat+AYgZEgzfMLvxQVgi+8s39geO6THrK63pb8ahhZGbzTgOQeOAIxrcDo/gaAd/cy9vVjre81R0nmZOY4NXPWhIjIt7rumLGVPH6ha90WLEcO9u2xkh5fD1ctFtd0f0C0erCC9cekY79OwWCc7g4eFH9mMimrfhPUBk5+499OxQCO+mgLLXxFXTyKYB3GCAjfrG7FRt6I0Cy6LeJwxxVDTYMJt1CXT8bZ6zd5DPrL2EDMPqHMHw6awKg+PvfyKYV6Moxc+ybVPbEEyeG4O+l0I49b5B2J3/X0y+5nQEuHvrDkQcaSFYRkZpYhmacJkWc+9IZ7rGUF+ZEeQPhsO4WP70xxEFpqFhbjt6oFIexB04RB7mVpZpuplOKx32R4ujDdLYlAevc9ckoYyVVmBNu9mNr6jcZoA0VIYHC8NLbIWoLzINMz9dK/+bBm2r7PeOaWTZBHXxw8KUiVj5213oGtZK/ZLfrfKFzxgvr8y2+W1g3jk+bwron+kgr5CSvKdqfqT5OzzEAy7ubtK+S0qEaNwFq6KiSsrZCXOWJNXRzijcIaHAVZf1FkW8BkHh3KcMCAwPwJ+LdiKm/cP44PO9a3WYxzefGIvrx3fWE8RnvnomRgxpZXtpKZReHQMxvG+E/dfBw5SFY7lzuWJ99OWzv5SfPGDTZldL6mAOgGVnbTMOD+wkbsbxBu50QUOCU61oWPCMD7OHuBobYi3YFpS11LNBeEq6txgW3MfbdrJpKeLi89QvDwk6ZWgUrj67A7q1D8CNF3bDgG4haNvKF1EhXhK2C+J2ZGDap5txyxMLtMIzJicKwmY0Gfli4JFue4Wuo9g99GAMxpFPHGFS4OPiosLd9KLznu/YmPMZr+z3YqMf6uGFfpHR6B8Tg/6tWqNPZCt0CYlAm8AQRPj4I8DNE+4tnbXBthojVmeeUWlhw2FSRtowLn7LRp5X/jZKhRUm7ccamAdTxky3Sef5132G7D1/LYMDhhCC0zFcxWK8adpY7E57Gq/fcw46SZl4ubjqdDtjkBgDkc4YiEaJIoyhadJs0t1UsExMWObeHNp2oGEdTpgyqBQidAgOwp7MEuU7I8EMb9Ef032s8hbTZdJGWrOOzEvcgeICUwp7UZfn6prDlh/yDmNmedP4YJ1mXH8m78bnH9imTjUG+rUqiI48Y8qFTVvnk1theepdmPvdLRjfrxeiPP2Un02nh5ErtMWMfGEZMw6m0ypLiL9S7K9geiijOMLIcOiYV8Zp0na4wThn/rATT0/5Uw2Qcm6VJ+AuWDRGaqqrMaBHaB3tOMrHb/i7oEgYXn5U2rfhpV7g5euBgNjWCAmwDS/QLxER2QKnj4nRnTXbtHGrO+/LLFQnzj69DUaNiLL/OnRwLHdRS+rKyYqGaM4Z58Z/WSFEztZi3R+pSNnJkmrG4ULzGpDjGK++txHzlqfqXE3uWuEhhkZmThl8fVz1RHMaIP27h2Ddtmxk5doqIk83JbjuIyk5H6eOjMXTE4chI6MIm7Zn6LQurhnZJMYJ14R4uTujQ1tfVJRVIz6tGLXltfjfI6MRKTIoeWU2eg14SgUYhTsFumFGR4HybwXzzLyzsdvfOSBbf0tE/7FTtKFmI9nGLwTTnhmHS+6rfw0IgzkUlZuNJ6cufPbwhTj7ySF16SEYF4X6wPD/YltGcl0jTTCdVGSZJro+kbF48KbBGHb5CfCJcEGteHSWADgipmfIiKcqYbOKsgqUFpbqtsMVwmNFeeXI5Mm5GcVIzyrBHuGjHWl5SC8oQVGB8FlZGQory+qm8hCOvMRGnyMJVLiYFtKP75leXs0980JFm9/wWUMN1pEC02EUXSpFUcHh2JRwP5zsjfvBgj1/9uVeqBUmzNpVjMQVyUiOy0V+Tjni03ORl1+GjOwS5OUVIbewGNmFBcivKFU6kZakKWnLe0MzSgvSnM+YB8Mv5t7Q/GjTl3zC9JC+NHxi97MGpCgX+ODGnzBn1U7M27VD8214jc7k858C1lUamut+vxvtT4r+Sx5qhflObvcqVibGq3whWM9MOR4sSDvC8IEJlzxP/lr6x93odmK0LjJvaG1cUyH6s4IKNjOakwmkLIpDlsiThF352LOnEEXC67k5pUjLLkJ2SSkycvOQW1pQZxjxU47Q8d7ICTqCz5hu8j1p5CDG/wIT3sGCNKSM5hGOjmtATBxs6+97ZDb8QmzzrFpI287tdVs6O6lhwalYbzx9Ek4dZR+1EHATme6jpqG6sgoe8p4jJjRaeIBhaVEpIlsHY8HnF+mW/QY86JDnfzlJhSKd6djZQSOEZ3aUiuDlIm8+Y+I4RYr+2QbwPQ18c/AqDRieN8ZzyPg9d/HiWWXl8ptlyTaDRwW0kMy7OfKGhbi8Naijt8SfmcJzTeSJhJO8NQVF0sZsX52BpctTpO2pxMK4JNxw1SDcOWWE/aNmHGo0GyDHKdgj9Nu8ZEycvAQd2vhr7/b/s3cd8FUUX/eQ3nsjlRJ6B+lNOhYEC5a/imLvICI2EEGQoiKKXSwoFoqiIL0I0qT3HiCEBNJ7L/DNmffuY4lJCCQUP3Ly2+y+3dmZO3fu3Ll32mZk5cPTvHVellI23h6O6N8tFOt3xmlnIizQVU/b4qgHwXsHjqXpL5f+uPAoTpxMQ0iQm14/woVmdGzycpVWUcqoQDkguSrNguwijBvSATXDHRBX7EOEZp2kYVEU/8/BPDPv4oCUtQidaOjwBmLyTXNoQ9y88fU7/S67A8IGlY3bT68PxO3jOup7xdEz7GOsPxkBtkU0Ptk408h3t7LD87e0wwMvtkZo2xDYVpLhfEY1RPwoXGGGSis3D7npOchRxkNuVi6yMvORrq4pg3tOpqJaTDY++WUt0otImQk0HJkvuUMjmkaDGBCCyuBfRUGaKBI82Dbf1q41flp3/zmrzQzSernqDedDF6pC5Ucnyef0hDRkpGRj7bqTeHvSYmQV5Jy36QBpofzx4G/ylnJJ3pJGyum1ANJEesrrgGQra33xyDUY+sUSpOXlaDliXq8FObkUSN2e99nD6Ptkc33PCJZ515pTset0pC5fgmVJnlWWrIm+Mooz7/Fwd/DE3iNvwjWo8iSbxqt2QsoA801jOD+jSH8lPFXpkcSjyRg3dSNWHTqkF7SL/qCM85oyILwhKFOsu6WB4SsjV+RTaQ4IwV2t+j++BOv/joCDs6PuWMzPK9DfAOGUaE65Tk1M145Gz5sa6XWdHm52OHoyA6tWHjXHomhVDZON+RseeTn5yFNOyNblj6FePXIDWLDkBJZtjIa3u71eN5qaka83tnnw9maYs2gvopWjl6fSY/qcqs2ZFf7ejjpsYkqu3gCHz5NTTc/4zRB2eLq7KDqLzurRGMadk69sibwi1Al1Q5inIxbsOI0JL3RGUKCVpT7zOI+/igfZ6UBGQrYqFyscXBeJTJXmuvXR2H8iWX/xPEHlx0Hl0dXWBs52ttgfn4Rb72qGNz/sJlFc0KmswsWhygG5jpGpWtzUlCKtgIpUBRQ4OVXTvfBU1OytIOSjQeyp0D0cqrXgNC72WvMewyYl5WHO4gPYdSgZPsoJoSJxVHEXWp3FmfwzOGtjpYyWfHw2thf8AoDoLYlo3nacVhRVDkjZDggdRjaaP/1vEZ74ZZnmT7C7N2aMv3IOyA/D78Rdkzvre8Wh7E809h2LY9nJujFsV7c+pnzUB2FNa8Kde6mb80QlTogiN9JXUpnzefEwlyIbGarx2bUuArM/3YkD26OwKTZK813iYhpGI4L0kY8lFMUVBctTRm3IV9JEWdm+cjhqdwv+F5GVRTPj4Txqru0pk98qTJoSjj0L92PAoG8UbcpgULf5vtEZkXKTa4LXVxukk/SU1wFhT/w2JUNdX/jOYpD/l0GZSlLHx28OxGNv/btzgdNR2tWchIjk05fFARGZYDkQEifPrIOcDvjsXd3x3uzbeLvSIesdCN1jb74uFYrQuEMpuKXvDOw5GQmOJ7CzhXJOvogOJoyyfjlB3okDMvO1gbhz/L/LkQvH1yw/AE9/00cI6QRwTZ8Vp2DnFijHxF5/IDAlPk21/VYoVA6Kk5sznN0dwA/Q5mTnq3bfSrX1ppLi+xlJ6Vjw0z3o1jlQ33tp3D+IOp2pp2jnFxTp9aI3NPHF6091wJDxK5GsDH5/H9M4Gjs8ucaCHRvsyOSsCToimdkm7nFTm+Q0OjDWen0pHRmGt1Zx07FpUscTDWt7qHxXw28bojG4X53zRm/SooqQFJeMfdtikBaXjRUrT6C6nR2iU7PRtKEf9iRnYcSwNjj2dzTemrEV/q5OsFEFxtEdbiXP6ek1/F3xwoe9EdaAk4ircDlQGW1VFf6j4NfPg4Ot4acMRM7f5JGcmoE8pVH5BXN+8dzJ0XRwD3Ee8oVzPSSqLCN+GZ04eDgRM+btwfGYDN17wSlcPHNdiZM6c9SEyiWL07JUulTMHP6tQjlhbhxb3BWujSVW3HPfRb+8kFTYQ1US+JwjG3/tfgljBvZCQtxULN/yFBr1Vs6HcjRJLB1UgiVudD6YJzlKAu8zr3KUFq4kMH4xbFyVLHe6ORxTFtyF5dHDsG/VcPWsmjaSGY492XSOmEP+lvSuNoQGnsWgJ503P/CL+q/oVTfMrNXgc8lzRcB4bBWzL8Rvfrnf3VPx9oGGOJn+Hu7p0FobtDTmWc6kjQfj4Zm0kX5xRP9rYOdAljKumA9Tv+9/HywbP3+zIjdDZKpItQU5Bee+AyL3LyQX5YXEJ2C8lD2JX4kWPpy7CgkH6Yqo8AbhLv7uxYLvKzvackiaZeGMIs6/gSe2HhuKP756VNdJHiSLn3Jk5wDlnnHRIamMulhRcErT4SNJyplwMe1SxZ5DBY5o0AmxtbfVIxppSRmwVm1yQW4+bNS9jOQ0nIo4hfioeL1hjDVnPqj2nB2WdFrqNQtFs0Ym54Oo7uMIO+XQuDjZoEldL9QIckWIvzO27Y7SHZEh1V30GlI+586bHM3gzpmBfk4IDXTRTgifcQSGH72lY0JHgM4Gw3M6d5CSU77DNaunErKxZmccPFxt4e1GDW7C7MnbcVOXLzD6uWX48qNtmPHjbqQmZmP90TgcTUzHsagM9Knvj0/e3Yot2+PRplYABvdviMcea4mX3uqMb1c/hO83PowJi+6scj4uM1jXq3Cdg4pYeoK4dS5HQ6hA9TzNEsCg3KJv4bIo3esx8LlFmPDVdiSk5OqhUTkIDptGxmTq3xzWve/m2tq5ITgPtQrlg3AqPZVNnOk3e2uuJGT9T3GQCja2gbWc8fqsW+Doq+6pMja6lyWRermpZ/xGBUd5Zo8+b4bcGIzY7A9wW5NmlgXWFHeG5ywxE5evPjj6IdWQZ9LJEYaTp6MxY/Ta80ZxJNyVVOpMW9J1VBb59HX3I2L3KLjYOespeNQCpJE6g4exzI3y8V/C2rUndT7EWf0vg/WWqFPXMJHfgEKltwsLCy0ydTnyS16KHImM8Ez+8uDIy6N3/IT8DPXMQIhRli4Fl/K+xQFSwtv30SaITZqKu1u01PWS6+ToxlF30Ckx7Rtlypfk7XKhtLywXedaCj9/F+RkUdMp0m1tdNthqwz+IqUUs9OzVL7OqvrriNDavuh1cyPcPbApPn7/Vsz/+X58MPEm3VnINSB0WvJzC2GjfseeTkdaWp7OF9OJT87R2+/TkUhJz9NOwsm4LPy6/LgeMeFv2gHsyOLOmxwF4S6bvM9RE+6iyevElBx9/nZiX+XUOCFHvcMtfRkvN2Ih2LFpZ2uN+jXccfJUlp4+LthxOEk7QvwkgGd1N4QEe6NhfT8MvqMJ3n6tK0Z/cRPuf68j3v9tAEbOvQ0fL70Ld7/dDv2HNEeX28Lh4qFkThVk1R45lx9Xsq2qwjUKKi/xBerUdYG3r+mH7F7BDhNO1+JXz5etisbQMRvw0CuLMe3HvXrI1cPdXiuEqNNZet59WKALAnydtBJp0cAb743ohJkf9sAX4zrj4f/V03FqpVzwX+0HvfKoZm695n22UzfK5J81tf5lhrS3lIj8Mr4DYp6hVyZY2pef4n9D2CTyLDTYOQA/7RyMW1o01UYDH/NgU8bztWAgk2ekg5wnTboc1MGpHy+8/SuevHE28hLVDwVz9ioN5S0rY7qkL7ixN2IyxuPDx27TcdARYRgaknzOdp39lTTS/mvg2oDV20zT98R4//8AT/+Se3oL8/KRV2AqKZalHISplag4JB6eeei2QR1Mh7850rTs4EHUDByN9Eiz1FRW4hcJjoAZtaCDJ/DdtkHYtWI4Atx89TQoTofiyA3lXvJECN+uJKRdDw9zw5nCIjg6m7be51Sq1IQ0NGxSHQmHXkD0jqcQvf0R7Fw8EPO+6I0v3umMR+6rj4b1quOf3QngQnVxWrgQPTcnD+3aBMPNlZOgTOCakUTlhHCmQ0RUOmITc/Q0bO6emawclWPqeWxCtv5YIW0FPk/PKsChY6mIjMnQ1/FJuTgenaE7Qjkzo30zP6zfdhrrd8Tpd2hv5OadwZa9iVi+MQaH1O8YdQT7n/uIibvyUt3OWsGeHamJ+egU7ou77q6P0Hb+aHFHYzgHOus2Qc/sUA2XjcHRqGa4NpZzFS4PqtaAXIcQxW6E7FSx/0AG5q+KwHMPt8BJpTAOH0vEocg0/TXUBKVcCM4VZW8EFRnBIVQuCLu5aziCQxyU8lCGk4qPU7UEMTFFiE1KQ6umHKg24dSuVDRp8Zamh0FZ4UUYi9P3/xXMM/NOA/hCi9C5KLK6w1CLAxLs6oVvJ9x2WdeAMC46F/xi8th7e2H4T7fwdokQueJ0qys8OHNR4HInPRJiJvjvGftw0+Cv9MgHwTxz5EEckasJkQ+SS3pc1FWyIpwGPOnlLmO2Vjb4a84TaHxTXVibZyJIfb7SEBnQhKv04/cm467bf8Hmo4e1IUnjjFqEpJF+k0a5eiCZpJc8Ls8akKwkZRTVfBuRmUma/pK6UCw8+A+AOoKTm07sGwu/Bv/+9HjsvlQ0a/K2chaLdNmRX9QxotqZ14qCvCIfeSY90lFBh5XyTZDXlH/KyzO9O2L8jwPh6K3CKYIsoyKXAeUpS2OYF/v8ih+Xb1A8LdJOiNFJvVxywTJhteeX0EtaA8KZCnc/Mhfe1b30FCtCb6mbVwj/QDd8PKozOirjvDjY8RjecQZOHY5CzSa1VJt+FlkZeXBwtFXxWKF+XR8MH9wU7dsE6qnZGzfF48CxZIQGmCYnHj2Zhk43hMDD3QURx+P0xjYcmeDWv5nZ+coJOmtyhLjVrwJHQzjliqMhdnZWyqbwwPGYdD2LgnEynIOdtR4N4SiJj6cjjiVnIjMxD0OVveJAgVEYfvufWLp6H5rXrg47RVhiajacVZqnU7NQUFSEmgGeCPB10d8o8w5zRUiIK7wCXOFa3QWuvh5wVr6MvTQGJeByleP1iCoH5DoGC55b2mUp65I7ZcTFp2LZ+hN6ETnnX3K9BuHuZm/5aCGVBNd2NKvnhaZKAdUM9YGvn41WQCVBjNGlK6Pg7OqATm389KJ1LmSP2ZGCpq3GaDqqHJALOyA/v70Bj46eDR91zcYmzN0XX1/mbXgZlzggbw7siVdn3crbF4TRSLmWwfwVJAO1Q15Fbk6uNozJM0r+tUI/aaFpSEPxnsaNEdjAAxPnrNMGIZt6Pmf5dK3fCJ/9cgdqNPXW9YfbVBbf0vmqQDF002c70X/IT0gvytdyStDQvNrksfzJK5Z1WQ4Iw1E2ko/noFujiTiWa6pvzIMR/zX9Rf5TriL3vAX/Rud6kSW/0dsT0fSGcfo35c1YNyqqWwSMmwfjJD3UHUzbz84Bwx7pgQnfrUFsbqZlETzHQOys7PDT9AfQ5b6muhf7cjoh5QKZYS7004fS8Wj/H/H34UOaZj5i/ng2BNOoDDlh3GU5IHQMbnlwrl7bYetgh0LlWfDjgjZ2tshOTUdBajKijk/U60GLgztl3nLXDNi7uqKIU/GsrBSvOU27ELkpybBzc8ep/S/Dk97WVQb5QH6eOpCJ9XP3wbWmE+K2JGHmksOwpmOjDi4wd3Kw1QvtT6RmqjbXFvnKCaJM0zlLV8ZJj+bBCKvhBndPB7S7vxmCa5Ri3FShwqhyQK5jcLTjmTGr4a6cC/ZOFBae1QvFuFaDzgYXfVGxc/s8IsjPGSOebKMXp5fUu1pcuRqxZWs8corOoktbf4tTUtwB4ZlKhKgMxfxfgDS8dEB8lQMSoRyQ0hrTUX3n4oNl63SjxvChygH5fnI/3DZ0NtJyTA00FSnBeCujTWY8dEAoAaMHdsfLsy7PbjRXHGZhFZltGzoFB6KjLEYW70mDdjXB9Nk/SBmhsWulPIro+PdxZMcJvDx4MTZGH9RhOIOfvcUs/1GP9cazb98MZ39lzKnM6NGeqwhxNNJigXef/ANTFvylR5h4EFLnOWdevhvDDkgamiXJsJRPZUDKmPRxykxpDoikmXIwC62aT0BqfqYuE6FdwHDEVWa5BaSDNJXGM/KXdfvvpUPQqldNfc+IY6si0bLnVB1OzFMth6bLCqM4v4Re8pXHgp+fRatudTDm0fn4dOEqdUc5Juqgw026W4eG4+d596F6C28dXtNVWmYvM5gsO9c4yFCohGneD/swfNgcJOekWjqHyEPSSR6y84DyTueB5PIew8i6L9Zl6t4LgWGpt8raBWvKl7sx+ZMt8PF31VOjuaOVs5ONXofx9vOt0bF9dU13cXBDmjnzD2PB6pN6dIIL0TnqxF2qerQNRN8etfVmNkR0TBGORSbo9Ri0JzhB4vCJNPTqEIrGjXxUOR3UdkWnVqE4EZOMmLhM1Ahy1+E4ulKoHIG8fHIBcHO20zS6uznCx9sVJ6OTkJKWo2df6MXpKnxSWi5cFdFWjtbo1K4mfM9NrrCA3zlKiipAbmo2oqOSEXs8DXvWxcJKOWDxBQXYsi8GtZ2dcVbxoUhV6Gp21jiVlAE3OzvEZ+dg6kf90PGOmudkqwqViioH5DrG6VNn8fqUNfDycICDvZWeu0lng5Wbox9eng562zuu5yCoIG7qFAIbpTFCAj0QEuqi51GWBXE2slRrwR1znFV4/iaOb4zHDR3f0Yq7ygExOSAcASlt6szom3/F+0vW6saM4YNcPPHDpP64Y/hcpCgHxNgjS15WFg/ZLvFjZa/274pR827X98qLyqSjsiG0JRzOQv0GbyplaNrdiGCDTh6X0CZfUdA4IR10QjgKQiPDx8MbkcmjwKn52+fsw0PP/46TaQnaaGd+aJi5OLniz3cHovXTTfU9joZUU5mRsuD22fxYmKV8rmBBbV8YgeHPLMKmk8e0zDJZGl50AGhwSU8375WEyiSV5c24WAfJtwuNgKQrY6Z900mISU/UtJKW/xqEZuab8sXF0/NnPo6e/2tkYa7o7QMLj6Btv080f6QuUMeQF5VZDkZIHSQ45erAmhGo0TkQJ3Yn45vhq/DeinX6GesDy4zlMKRPZ7z+652wMTVVyFfE2SnipNxIrJ6udSUqNBljZk6u8jCG3PYTZq7brHklfenkIWljneU1D75CPhPm18sFxlOaAyLx5CpdkacUCdc7sFyN2+tfKB0jLVw7QYeBMyYoIzLNmmEeG7EGJ05laCeBazg4U+LIsRQ8fGc9DH2sKW5/chlOns7UO2TVDnVTYTNxJDJNd4Ay3gLzmlBuTsNF8bQ3OB2reQNv/b0x2iWETNOiI1WkHIfDJ1Ix/8v+qBUm3C0GsxDwbeajQPEhJ13dUrSnRidj848HcTIxGycycpFxOhvt2laHY3VHxOxLwV0vtEHN5u4XVR5VKD+qHJDrGLo+q4MnftSNawyylKU5f+UB1Ah0xea98dgbkaIXlrHC+3o5Ir/wDDIy8+HoYAMf5aDwS+ktGviiUQMfy5a8F4I0bnF709Gw6Zs6feoxnqkriOulsjO/zDuNzAtNwRrf/3dMXLDaYpT6O7nh+/ED8MDIP5BgnoJlUuGVBykbOiBD+3bC+EV38XaFII3Y1YZMBZw0aDHGzlyqDRr2uhNsn9kDWUpRXDGIcSEjWywL9v7e2bM9vl92j36eryyP3TN2ot+L32mDjMuJmQ++c0NgOH7f+ATcQ2S8wVSmV4P9XJdyRiWsR2SUZbngg624f+RMTQuPEbd3wwfz1qj8Kh2jfpPOc1RfHpB/TJt8pQMUdoE1IMygvhkAAP/0SURBVIWqIvRv/TnWHTqojcfSnKRrCcXLm7/lHuWcdXvahPsw+JW26up87Ji1H13u+1KXA+sC32GeeX055IjlQTBeHpRhb2d37D0xBk5epjYq6XgG+t/ynTJKj1rkg3If4OiCjybfjpuebaXLs1RcDsJLAXllo/RMzJEMdGk+GXH5GZq2YE9vtKxVA/O3bbNMrySo2/kO811e+RIdUdYISGWAbCPIumxVWWJjc1GrFik2PePmNLL9voO9jXYYuHMiN6W5o1dd/PTnAZxOzEEz5YA8eGcjbN15Civ+icapuGz9jpOjrV7vwfWlzsq54I5XvB+lHBXaGvJhQrYfnspp4a6bdEIycgsxeXhX+PkqOhQzSppBwC/60/mk4yQjPRYxUEwuUu/kqEbVUd3k/ZTEAmTsT4Bb0+rwCVIOkYStQqXiarevVbiKoBHI3nYavFzD4aosl4DqQP2anujdPRgjnmqJ6e/0wMz3bsUz9zbUiiFJVXo6H9wCj+tBlq6PxlufbMUrk9bjm58P4u/1sXq3rOjoIkRE5CBdNKsBdD6IwqpdsC4K9koZE2Qfj7NK2xYoh9BeOS5UkJcDEi/Tk49QFYcx7fLQIc7H5aK5vKDzkala7W9+32ox8kkalSKvrwXlSHpIC0Hus8bQMFm0cgtOrIvRNDp4AG2GNEdU5lRMeeRWbYzxHRo6O05FoFbYCDzWbgam3PMnxvSZi48H/olXes7GF48sRg4DsyBKKIzKKB9jHNQ1lsX/KhO3vn4DPnq4r84XHab7RrTBhl+fRry6plljMm0uP8ziWC7YuAC9OtXU5WDuRP5PgnIjsk7+t+tw7iNuBJ1zItewvalRTHi+GL6VByXFSQcjPisN04Ys0b+t1I2Aeq7YdPh5bF02DO5OzlreWSdSczIx6Pkf8EjwNPwweBmG3fobPrh9ASbe9jse6z4Lp/bTRFf5rWzCSwHzo3WI0jNB9V2xM3KslmlytGfNUHy18kHY29rptRvUPwwvzh1JFF5XFioaH2kS1nFtmT0/BGYG5YXfGOE2u/yGR3ZOgWmqlEr00PE0vPL+eu18MMyOg0l484ONmLvsGBJT8vR3RQi+w++FcVpYXFKOvqZDw++C0PaIjsvSW/XyOoVfWVfOx9lqZxGp4k9Jphut6FPMo7NRKEpTgfmWka/i08wo5meVoqQN5OKkzs4qjDq8w2wR2CsQ7t6mHFtEprIL5TqHrh9VuP5grEfG6+wcIDnVtDeNndIvLqrBDQgABtxSE1+/eyN+/eRWPH1PQ60UOBri5mwLVxdbrSjWbD2NcZ9vw7Njl+Ppt1ZgyDtr8PDwZXjmzbWYOfsQ1myMRSa7Ns3gThpVKD8cHWxNytR8cDEhh6Od7dl8XX7Q4SwJFuWsYLwmRLZK0tvFw15ukAY5mBOe53+5AXGZSXr0SNwrSiWvrwXpZANJWqVHl+0q29Ccs4X434CZKMo1N6KKYHuViSem90RS7lTc3aqFzp8Y97M378DIOSvw3vJ1ePPXFfhi1Qa8+N1SeLsOxeeDF2HL74eRmmTiiaAyyqfEOMw3mZcHPu+Lel7+mte9On6I2n3roEVQmDYqjbQQxX9fLbRuX13z3GDj/KcgZUI5Ip8d1J3Aeuc+KEfIKGxOlqnO8x3yv7LlQ8B4GR8PJi1xU345QjDmxyU4sSVe08wRdAaq0zMURzPHY97Xj8DB2kGHZbnMPXUUz85YhK8X/Y3Rf6zEpD9X45fVG1G78VvoHjIVB2YdwvFdiZb6Lqhs+ZK8EGeUsLgGVMOUF2/V9z/fvgNxxxMx6/sHtBxx2iHDkn6C9b1kbXvpEJ5WBjiFM5fzuswQw57fAeGoBR0RrvdIy8yHjWrn+aFB2gi8TyfidGI2+nYM0V84PxWfbTkiT2VqJ4UzLjg9q21TP0wb0xGvPdlefym9R7tAvVUvnZAn726MsOouSEvOhZeni6U8UxIUbSZ/RN8zypIRvE+yeS4u21vnn8D+P0/oTqrznlUmE6tgqR9VuM5QvB5xegSh54QWe6inaimw55q7XXB05P2R7fD5mJ7o0zEYtUNc9d7e3J+b07T8vBwQWt0ZAT6OWmmkZxfi58VHMerjrXji9VWW3rWc9HMKrAoXBoegCRYHiyi3MFcrfCcW2mWCURTScko3uURGCtKAWZM2Y/pb65Gfck5xMx5eSwN7NUAa+D0VHmzgs+OBcZNNC1uZMypDVgPSybBXk1YB6WQ/I6fc8SwKmy7nzuTTGHrPb7oR5ReapXRsVMCvtzyEk7FT0T+0lnauJB6+zx5YSgz3PGLP8YvfL8ONd36KQN+haOc7BUn7TK23Mf9SjpUJ0qNp/WagzkPUmVzMem8DVux7UeeFi3SN8me8rkxcTN647sbewVbzn2VyuWiqTJREo9yjLEwa2B3ufufzQa5lJ0TKjfF5Zea7eLwSN+9TLshnjhy0bvsOCpTHxLWEhITrO7gpThVMxKQnblHlYqXDUrb4nHHwoKzTkdkWE4lW932GRi3GobrVi1j+3V7LvEuJjxs3VAaKVDwSlZVZRd//fk+EObrrunVf3+/R6bam6NOkkR71I83Mb+la9toB14/xY4QC5rNZPW/YKs+VjkRqRr52JPghQToi6eo3nQau/ahX0x2Nwz0x888I+Hs7oHNLf9zes4ZyKBrgtcdaoFub6vqdsCBX3NLN9N2w1f8c1SMi3IY3KdX0fZExn25BRHQ67ulTCx6qgKX8irjFb9YZFOYovch5lYrZdACL1HW+OoyzMljWhUqm+C6PPKX6shJVXvqGoVaXMJxVjpY8q0Llo2oNyHUO7vVt/F4Hf3/z0z48OaiR+c45UFBKqoh0XlipExKysXHHSSxdH6OVjYebPXKU85FZWAh/dZ2YVYDk+Fz8MKUPPJQjE7snDY2ajdbxkgSepZfieqnwzC/zzka2tDUgsmbm15fXYtD7v1q2XiV+fuc+TP5yEzZFHtO9aJVtNEvZsKf09mZN8cOOR3i7RJxRMuDm8aKi4aymw7maFT548w7c+r9m8Al31YVKWSltkX1FQB7pRsZ8KN8MZ5TcFRblo0AZUekJGchOzkHU/iTEHEtHSmwWFmyPxKHYE+YYTEYWex3ZrFL+WDaXgdSLgtQD2i8cl6SRImVM+mg7zRl/D25+rb2lfhrp5r2Eo1k4vS8WAbW9kZ2YiReeXoiNhw4h8+wZLTPcfcrcYajlkO882/9GjJ05AHb0UC4jE7jpDWdg3Nn0ayzeu0fn79iJd/HJiGWYOGu5po/08LgcIK/IM5HxC30HJFM51Us+3IAPP1+P7fEx59HHQ8rrWobQSTmn/LjaOWFv5DtwD1DP1EPqGqmnc0b9jcHjf9P5ZN0Q+eKZYsG4KgsSLw+B/OZBWmv4BWLniRHaA5f5/nyPtLBe5CkddPLv43Co7qzvr/lkO9745W8k5WZr2aKsU3cyPGWd9mm4fxCWL3gY1Zv7mgShkiH0KXscHPSP2hSH+u0n6DzNHHU3wlv7os1tn2geE+QzyeA7fPdCYBg6xJd7DYiAZc61onFxOahdmwriHGSxu57arQSMHVMcoNfXzD+FToFxyI5hnNmrbQiVgb0HT2Plphg9bSss0BldbwhEh9ahGDttI9o28dVfUd+4Kx6Nwj1wS9dwBAQ5wZU9LAaMf3wF9u6KBVxslANdiD4dQtCwhgc+nr4LmSqhzr1qYuS7XZWDpNJXivWh3r/h9bGdUK+jHxZ+thcj31qJtrX8sD0qHi+8eiP+90yza2M78/+HqHJArmMkJQGf/bgdN6pKHhrsDUdHW8TFp+H9b3dgxGOt4GBvp+f9F6iaaquMYw6lpqVnIzU9F0kpOTiVmK0Ux1n4eTnC1dkOPh4OSMnIw7yVkfo+D+6iZWNfDfm5RbB1UvGfysaX43rBxw+I3paMZq3HamVEhcuzKFwq5+sBzC/zXpYDIsbAktH/4M63f7E4IGxwfxp7Dz76bivWHzuqGzAxTsm/yqjYpI/GLxvqAaU4IAxDkm9r/S2Wb9sF7obIdzjbju+5WNniids6YsiEHvCrxyXS594pCzSGilQk3CAhL6tIHTnIy8xFTlo20pUzkZ2ej9ioVCQn5CLqZBpOnU5HbEI6YlJTkZKZptI+qxtzpkWQH0aeMH32jNLwZPsi8sdrlokYKlcbpInGkzgHvBa6SCPvL/r8Ydz4eHPT7j/mhwxbWj06tjIKrz+2EItPHNK94IyTYO8x4yRPHJV1t/vgOwgNV3cvc4XMigPqBQ5FkiK6Y/0m+H3to/DzHaoX1DP/zMvlAONm1ljmlNULOiBKZ37w3EI4JGXjrRXrdV1kHDyIa1lviU6QPFNMmG9uBfvPiuFo1j1YXZlAw5Ej3jOGr8KzU+ZbHBC+Qx3D9ys7r6SNh8RtTEtkgL9vad4KM9Y9COU3WXSjERKHID32DGa8thzjvl+OrLOFum4zPuadcs9yp3P/+di78djIDv96vzLA9IRMfk1/WM+f8OW6zXBSdyNPTsCggT9i3T+7ddoEaWO9JK0XAuO+kg4IQUcj+mQOwsMdLbJSHr5JWIKOx4EDSm/HZejF6H8qu4HrQRrV9YaXhz0a1/bAik2n0aqhN9o3C0Db1tX1WlXuqOks3poBOn31r3/zGchOyoC3hyMcrGyQUFQIFyc72OafgbW9LV56pS12701EfEwmnni/BwpTihAfnYS6Hfyw869oPHrfXLT288Tu/Cy8+WoP9H3YNApThcpHlQNyHeOvtafw4jvrUbuGh+5Z4NZ5dBr4ZXMu+MrLK9ILzgmuNeDWeAT35+YQKcFh0dz8IuSY1we4utjpPcK5SJ2wViopM78AzkqxZBSeQXZqIb6d3AueykqtckBM+WXe2diwL+lk0dRSv9uwacZ+dBv8pZ5KQG7T8Pxm6AAsWR+J2Vt2aiNBjGZGwca6WNt8SWBJsof89rqN8MPBx0ssm9htSWjY+m1L486DaYsjwt/sqBrcpTUee6876t5QvdQyzjhVhJcfmgXbzDzEKDmMy8hCQkYaUvOzdS+oyIikQ0ieeRS/plzxzHzwzMZaZM202um/C+aBPKfD8Onwfnhocg/ePq+hZxjmuzhUlUfUbwcxZNQq7D4RBRtlzbnY2GlZzD1ThJo+vpi7aSj8qqu3S4rgAigpXfLdTJYFZxQd3BLzwxdW4s2PF+h7n06+G0g5i0cnzAG/0cz86d56dTAOlhvLs3hcFwvSyDiEhxdyQDJSgLsaTcaw8b0x8NHvLLJE8Mw6x7gYZ2XVv8oG8ywg/XRAXurZCW8vO7fDnZTTp08twfAvl2i+Mz88WKcZR2lydTkg9PBg2XcMr4OFG56FjY/ShYqo4ouLpUyqGYg8rYzdj177CzOXbIartTXylWFaTf1Z2dkjubAA8795AO3vrW8KfAkojR/F75O2rFggJPBllZcCPNyrA4a81Bbt+n6gZZp6nE4Rw5WHv4yfHQdczP79K3dh4IROvG2B8K4ykaMKYefueLRvy6+yXBhGR5HldeRIBmYtOoRFa6LQuXUgQgKc0KK+r7YbPv1ln97Ol/bIEwPro1fncHipci4pD8a8yfWQuxYi7mQ6moR74eDWaBTYW+GsvQ3i0rIVn6zhYm+H9jcEom5LH3w0eRN+2/IkXAJM7455fCV274hFx/o+OJWUhYEvt0Pb7uevj6pC5aHKAblOwUL/+dcj+OOvKDSo5a63tBMkpeVZ5m5y2zuexeHg4jA6I3RUCJ45MiLOC59x7id3wshXjomjcjzS8wvhphRAkXJWUhLz8PGbPeCnKvzp3Wlo3Pz6noLFBp35plORpI7okxPhGeRwnsLmc/Jj7/wItB3wsTYG6ICwIf7kqVuxcecp/PjP9svigLA8aHDQAekXXh8/H36qxLLp3+wbrNyzW/coshElfQzHd1m2jIe00LilQzL0zh54Z0Y/WBmGzyWft/WZhYXLN1p65QnGI3EzPoJp8HXmk+C7TIcHn5EXYiDyYDjhNw+C8f7XQZ4wzyyjIf27YuKc2zWTmFdtl5kZK3kmn4xGW0aqCquq/1llhJ3l3vvWqq6qQE5u1lD2eMWFqLxQNNV2eh2nCrLRoHowfv16INr3/wSZBflatqmhWF4kW+S8oiDfyA/KVHkckCwlvG2qv4HvfxiErnd+pt+jXIq8k8dS/yTuaw2kSyCG673NWmD6lof03H7CLDJ4f9ACjJy5Uusn3mM+GYRx8LjcosGyphwLzSIHNNC9XN2xYdtwhHB65wWQpyJQdqhG/IkcWLM9UwrWWrVRNsogzVVtlE+I0hbmOnHZoej55bUNeOzd2Tp/u1YMxfDnluDvgwe1jJPX5eUvw5XlgFwsEhJMm884nj+76jzkqwq4c1ciGjcs//b7HDXZui0WyzZGY19Eit7tqkkdT6WLziiHIwszp/ZQ7V+etjWORSUiLMgLNWo4WNrB8iIjUekJVSkdVB7+/m4//twQjSFD2yMlIQMOdjbwCvSEZ3VbZClB2r/sKMK71oaXv+K5Ynq6aoSZnq0SNE7x4/RQa0NDJPWiCpWDy60/qnCNgpWIC7oSknP0ftvcnYK7HLHy8wvoRGxCtnYk5BkPbq3HM+9RgRjv68O804XeyULFRUOa60E4wpKaTvNTNQTUlgqFeTQjrm+wHMhtcoaV8em7flH/TUpQQKVHuAS46vBssPiY99Oz8mFvHm0i+Jz35Z3KRBFXVZaA5FNF2HH4mB7BYQg2iNTZNP5JK3uuadzRwaLhQNo/+HUljh1ULZ0Boti/nXoz+tdthNqOnno6F40OPqPhQSObDS17bRlnnDpUe6M/psYpCFxfyDTEIKSEkbc88zfpIr/JMbOt9Z+GlDyrFHn10R9r0DjkXZzcmXjOljIzlifzpXY+WFYsH2cPwCMA8Ay2hVeYPTyCreEdpJwP2nVmOSy3PBkCskEvL7RoKZo2bBqmozh4Ohpzp+/AmP911c/FGOOZMFSPKwLJCvd7iMvOQoHSc41DwrScUaaEHjkz/EVk/6pB6E3LVbXEQLDISYpZZxPy+Ermi/WWPCadpEmcUB5pGWloUncUln+wWdMkslEcfCbOB+EX5gjvEAcl43bwqOkIl0Br+NS4NOejNF6URguh31H0DHitA+p7mXrX7xnwA559uY3OJ5/zYB6vNJjuvKUH8MCw5fo3Oyo4Vao4WA/8fd1QfMOa4mB8aUoxc7bFkDFrMembXThwLFV/16NuDXfsOZKCjTvitX1AW4FTvsPC7NCtc6D+xkh5nI/i5Ln6KH1Ij1m926RfQ7w1pTeCGruicbdAhHf0g1dNW1RTCtNF6b02d5ucD4J5cVfvuipFyqledMCMzgdxgexW4SJRjuKtwv9XcLSCXyHNLyjSoxjcPo/OBB2G+KQcuLnY6mkcMgIiB6Gv1SXf4bUe9TA7HbzHg3Gyd4NKxNXJRsdHiGFiVXzc/DoEKyAPNrLkxoJNO5EaRbPQbJQZ4OLtosPyKUuBR2pqPtydTXzlfb4izyoLEld+UVGJ8SYcj1dOZ6bOA50O0sjRGdLDe3QgmLe7GjbCxId6Y87Ye7F/7auo0dRX3f03vBu4Ys7ex7EpZjQOJU/F0bipOB79PiIOjseOVS9jxfQnMP3lu/DW3b3xv6ZN0CO0Buq4e8HDylo32kIjGyY6P6SBIF0EeVSMtf9ZkMfMI50unumERMXFoHHLcZh45zz1q3SQTywX4UtZKLc8GQIWN07K4rm1Oax/cx/cVr+Jvv5+1W54+jjB1cZeG6J0skgvTWKW7ZXUHpIV6jKmv2pRJB4Z0EjznyAtEua/JFvkI8vfwdZaLxQuDm6jWjxfVzJ/RpJ4zbRJM3UKbUzeu/Oln9DJ/z3ksQeiBBQTw/PA+EoysMuL0uImT418Ks4z/ub3ez6cyJ27gIjMJNhknUF9/yBdl2WU6UIoHm95IO/kK0GOiirQH+A7cDADfR9aBO96n2HUxHVYvyEKtzyyBM1vmo2gFl+j5wN/Kh1vflEhT13HJaRb4jJPiLAgKRGYOfcwHhm+Gi+8/RcmTd+pOydrhbjCycEa3u72iIzJ0Os7fv3kNvzxVR+97T/XlBAXky+WgTE8r2UnM0/VxDhRUEqB8NjI6wqIQxUuElVTsK5TsNA/+24fFqyJQq1gV/NIh2kdiJuLnR7NIOicsGeCaz3oUBAyxYqNcaGq6TY2dEbOOScEHY+8gjOwU4HsnK1wJv8MEjIKYF1YDb983AsOypqomoJlyi9VLnvz2ZiS6zuWjUDtnufmnZIv5AcXwAb7DtX32GjxnUe6tkWItyPG/LbaMt2IpcTwNI5MJXbpYByMlyMPnQNrYnH0EN42wUzYiW3xaNb6HZ0W88Cz0TDjaEXkppEIaO2j82ukqfhvoqR7JUHCnVGJ8dDvKJoKlPeTphzopNg0RMzeg4VrIrHswBGkFuTrMKSJ/CH5Qud/FTJ6RkjZs7woR7zvVM0OC2cORvP7GkhxlYu3lwIackp9lAhJ+18wFDYdReanUAmMm+dQHf7RG1sjOjoNyyIO6+l2BPPFV+hsVrT8mDzTYbrlmYLFBN1sh6JzeH2MG9MJHe6frusvaSH9kk/KGGkrMc9XGcyzgE4d6+f9LVviy62D9D0jBrefgdmbdmhjnzJlKK7Sy7QSwbSEXmN6vEf+UtbZSU3fg88GtWuFaWsetGx7a1wLVV4Y81gekA6Wt6AkvpTFq3safIE/Dh1AXUcPPP9MZwx9fwHYNcM8US7LAuPlwXIsaQpWaenu25+O1r2+QjXVbju6OiEvO1fp0DNw9eY+YYqvDjZIiUuDrYMdzp49qzcAsXdywMcTeuGWnnV0279xSzQ6tg22LAiPjwf+XHkQ2/YnIup0lv7Gh4ebnXZi+eVyfuk86nQm6tZwQ/c2Qfj0l/24/+ba6NC6ll5fWj2wmnZa+J0Q2h9ci9q8gT/SMnKRkJStOzT44d1k86icg50Vsk5lIV3ZJs8+2kJ/SNCY37RYYN6HG1CUW4TM9Dw4OtkgMbdAb5jDLclOnEiHq4e9skvyMOyF1qimnu/cn4DbH2pkKdCyyq0KFUeVA3IdY9v2JDw3bi0ahnvq9Rs5+UVwdbLFiZgMvQc3nQ8qEU614iGg8qGjYhrpsNFGR4FyRGR6Fh0SvkeFk5KSi/xqyklRUuaolFDzml548qEGOp6TWxLRvO04XcmvZweEjQeNH545xeDI7rfh09j1X41ggXpY3WmopTeY7/Rp0gR9W1bH8BnLLI2gGNg0iC6mIS0JbFxpYHFqU1v/UKw8PYy3z0PEulNo22WyTo/tPvMk5Uka33++P57+sBv44XvDbLFzYMBiBX7ewlIVoXYyeFaJFOYpIzSnADmZOUg+Focj+xKxfctpHNiXgJiEVGRkZiAzJ0ulbdoFi9HzIC948Jr5Ii7UwF/rIK95EDTEJK9kHTsseU15CXT1wob1z8GvMcdITOBIZPFRikqBImjPwmNIPJQCr0beaNChBuxMdo2m50JJnlH2xfA+P+PzNZvQyDcQ93asg3G/r9H5NNuVOn/MV0Xlm3GSnvI6IPzKsotyQHwc3LHkh3tx22O/IDYtTa/LollEuZL4pFyuNRjpEsP1qY7t8MHae/U9AefAD2zxFZbs2acdEOkAl/IrT1lWFJJGSbwUXUO+0xHhmeFZD94dcjsentzVIjB0jtluXQ56k44WYNm8XfDxcUCrbuHwClJcFQVYjgTnT9uKR4bM1Lpq8vM34ePp63A0J0PvsCZ6qiyQB1KOZa0BEXI42tG45UQ4evvA2tYGtva2sFOOhrOLPbKz85Gdng0ra9W2O9srXVuonqk2XinjzLRsZCanqXds4eLlhleea4NhTzTVcXNNyIMvrkRcYjYa1PbQ9oKeAaEMfW7Hn66cEDoWPp72eio2bQV+nPDYyQz1O09PyZr9SR988cMeLN94StsWtCUK2Gjo+M/A0dFGTxuXdae856Psj4OnM/Das61wa48Qk35XjDy5IxnPPrEQOWmZ8HFxRExqJsK83ZCak687SznVq0g1KpSLfNXY9G4egpWH4xCn2pSb29bEK+/1hk9NSpVJdkrrWKlCxVDlgFzHyFMaOzdbVS4qaSUFNEa4N/ahI4kIC/GB0k/meZnqrA4RFCoxLlbkkL18Q4ThGF+hUkSMh/tr26hn+arV4rdF7NRve2XJSj2m0oyrGgHR+aQhRVUnBmPUqal6T/6SEGQ1DJmKS2xk2eA2DQvHMzfXw/OfLbTwjsYZ42WDVlG9SfXPDi72xrXyDcaauOG8fR74heL27SYhRVln9zdqhC3HohGZk6aNFq7P+PD1O/DEuC6aPgs95h9U7kUq43QqClSDU6Raspz0LJzJKcLJA4mIUsfhiBTsOhCHw6cTkZCapJy0M/p1HkaZ5MHfck2YxdMCo/wRFeXP1QbzSQeRI1SEjH4QlA9WbZYfjROW5aCOrfHuL/fANcjEGeEXwd5i1l35fakoUN6qq8dQHTf562LrgDnT/ocbzcaKskn09xBKAmWWlD1/yxx8s3i9fv+JDq2w+mAkjicn6d+MVxwQnisCygHzyzTL44BQP9b3HY1o5XR8M6QfDh9Nwrt/boCnesbOA6NcGXl7LUFoJCg7XD/15m3d8drvt+l7An508aYmH+OfiAiLA3Kl88PypdzykLLmNSG/KQcsP/4WJ4T3gpST+MNvg9CuT21NuJQHp7Zyyl9l6YAXevyGT//6W9c10vD8PTfijS8HwIVeaRmQDoCtc46g+z2f6HuNvX1Rr0EIFqzbrn+XB8xHeRwQttGJSiF/N3cnVmyMweTh7bVj8MK4tTiujG8HZwfkKgM8JNwf6SnZyMsp0KMfBEdKCGd3FUY5DxnJ6fBTNsKqH+/WazbogAx6aSXsba0snZbigHA2BHe3ko1rvD3s9doidnAGBzgj4kQGOrbww3OPNMFXP+zDzkOUSFUuVtV0PJyRwXc5Q0Pi5TRxOjLu1R2xbWs8Xn2sOfr3DtXvRW9PRqceX6BPWDCS8lWbYlsNHh6OSFKOTl5uAbyVswX1/lnSp+K0VQJ1WrU5bo52CFHOyvbIOOSptJcvHQyvpufP32IWLnZErQqlo6J1rwr/YdireujuoQwEZaFw1wsOpbq7A21u8IG/v1LqSpvScXBU2o3PdDh18JqLtIwfMGTvEsO5KqXLuPic73OHDHdVh407alCnUfA45Hu9QzeI6jD1tZga0rP0LkqBnaXZNb2blpsLB6VIpQEmqOZNqr7iYDykj+e8wiLdK2qBOREq8QLlfJCGhg394awEgI8YlI3yN9M3IfafeMTvTMPW2RHYPusQfn9vE8Y+tgjPdP0Ftzb4GF1rjEf9oOEIq/kaGjUbhzrtJqD74K8wePI8TPhtNZYeOICo1ARlBKkGSMVJfrHRZS8hp+YokdRnHhQ1OShn5AvPRmUn9/7rIJ85OiX55Pxxlhd/kxfkFZ0TXpNfM9dvQWDIcMwdvwnpCSp8hgpv9ljYsErbWpGqaavq+4zXbtf01FAx5hTkou9T32Do3fNRqAik80EnpCSQXiLEy1nnjb8Px6WiupuriJvOG+kUWq8k2Kny7jMmZ3rb7nh06RSs+W1moYbQdTXou1iQdiLInzXofBQpZ4tbrJPvwvsrDTo9BPUIQb5TrkRFkse85pnPRDcwNwm5aeh58zTc0+QbpBzORo6ya/OVvMt6I8oRD+aTGTTb2uWGBB/+aXcE2NjBW10z3Q9mrUa435tIizRKxb9htulNIxDqTFqOJCWggZ+7dmbLaAYuGly/0XvQn0qvTsPH3+6Ep3Ikdh9KQGRMGrKUE2KvjPL0hBSsmHMftvxxtx7tcHSx1+s06XxYKweimrWVdkyKlONQPcwX0QdP4vGRpsXq5B13zhTng04Dd8HkSAavOYXb39tkBHDTGxcnWz0yUqDCpmXkoUldbyQqffTzomPa8ZDp3E6ONshWjhBHTDjbwsW83pHgM45IchSkluc5+R0/cR2ahfoj7Wwhug+sh9nrH8bHC+7BrL8H4cs5d+HzPx/EV4vvxye/34dvlz2oyusOPPBMS3yz7AGMnHkrhjzZRtlBTnj40d+RGGuKU1DlfFQuKPNVuI7BUQvu6c0pL6XBqJfNnRiXBBE2UbwF+dT8F4a8R4UsPVxshES9izHJ3zzYAIl9w7PxuNZADki+COaDX44tDX4uHtpo4DvMT2FmBgqcbWBr56TzTvXM+wxTGZWbDTrjJY/PnMnFWWOk5nJU+l+XCdNMKiyEjWrR+ZvGA+mJiI9Bkw7voFHL0eh+78foct9neODVnzH5m2X4cf0/2BgVgUPKGubCdWadeeOMHfYqc8IQD/ZD0YDmMyMJTFPS5iHlLL+JkkS2pHvXIigf5D1ZTZp5zYPXklfyQ/JMfuuyMv+mXPFdlgXDka8s08dG/YzWIa+iR91JuKvVl/h86EokHVclYGZM8SkHHAUtD5gu0f+ZTpqWOBWhjzrzg49fzF2FnuHv4/SmeO2ElFUGIf4mh4PlvenoUbRuEqLLn2TwPo/KsAWYTcZDunm2Lccnj3s+00Pz+NftB2Hv5YbGXtX11tLML+kif8vK29WG5FkOwq62qafXSHc1xeyirGyLfElYCSNlXVEwHsYpZSuiJvHzt9wjLRKG9PBa6BFIfCwHOt4L9+9Gw8aj0aH+BPRu8hFeG/A79i46blG6euthFZm0S+UFgzOt0HoeaFyjjt7lj/qLeisrLx21676B9Z/v1EaywHBpcfJ9/N2VU2RlydexQ3FoWL2G7lgwSmPxfEre5SgLr0zcgLVL9sDByUGPbCz8YzeeeG4eHnt6LjLSc5GbnYu5M+5B61Y+OHUqB37Bnnjn5fbITs+CjVLwHIGwZkeXrY1ySpQjkpYLr2A/7NkTi+joIt2ZGRGVjlPxSl6Ula7XjiqvhDtiyvSrYzEZSM8q0GEOHk/F4cg0xMRlI0Pd43c/kpIz9DQrjnDEJubozwHEJuQgPjkXGcoB4bfJ+JsjIRz9oINTmFOI3MxCWJFGZlQxIjcpH7FJmXDxdcR9z3eALTtXXaF39Qtr7A6XIPVbeYtefoCLOvvXc8ajw9voXdH867jijtc7IDjIE+mn0jHthUU4w4apCpcFrM9VuE7BRWPjp23F0LfXYvSUzfhDKWXOD+UX0rkzhsColyujB0B6mlw82DyUDQoo2wkqZk6RYD8HG3oaxTRIGBWfUVHzYANAfcGYxegyHtcayE5pQMxs0b2spcHd0fG88ihg97XSvHKPcch1JRTVeXFVU41QWXHymT0b0rNn9DX5zbJhw8CD92hQstzYF8aylBEM/uYzgmH5HsuYZchDZEDiE179fwdFgXmnI0L+sVqSH+RBcdnmYYTIAuNgneE7UieIpPxcHI47jeV79+PFjxagWaPx6FHnM9zW9Fs80HYmHu30I2Y/97cetZAdkox8Z3zFwecsI4cgayz99kldFzk1hPRzRsr22JNo0nkKUk8WaNoYtiRwcSjBMMy/tZ0VnJWTLWkyncqQAdEbpINp5eju8NLBNB2VR9U7vD5i0tKQpoypG9vU0u8aOxNIJ3l+rYL0EiJH/oGsiefzlNPNctW/0ngtcVQETJ/xMH4pC/KQ93imjqC+IC/NIqjD8r2SaCoO0Te5hQWISIzD1qhj+HD+anS89SO0rfcRbq73JR5Rsj6w1XcY/eAixB5QZr9ZyMynMiF16bd1j6O6mze4sbjoszOF+bjxme+w9ts9DKJhzIM4+U5ephFj4cPBhBR0CDd9qLW0+iGQMpBzSeDox7w/D8PV1xPuXoo61Yj7BHnDLywADdvURWpsIgYObIabzVOYYhPSUSPEHf371kE1KyvkZefBwdEWheb1GAV5BfqL5Q6Odkg6GYvZi/bp+/27h+p1HZwexUXoXCfK6Vdcc8HF6LWCXPWuVz3aVcftPWrgvptqoW1TX9QKcUNYoCucHO31Gg86GVyAXr+GO5rU9UTbJr76OrS6C2oGucDL3UGPqBCZihYbByv9rmanul1T0d6pVgCOR6bo7bI1DAySMisOkcWUmGxERaeggZcbbNyUHirthSpUGFVrQK5jLFl5Em98sBktG/vqHo7UjHzT8KdSGPVquuO5B29ASkomfHxc4M3x5WLYuStZj4i0bH5uYevFIHJTAlq1H6+VLo0knkXpGxUq1Z4YUARNEzb2vE/1wkaGZ+oJxkMlz+eMo6xGhOkZ07kakMpHumlcsrGMK5paKmGDG0zH3EN79YgAe13drW3w/kv98Oq0VUjOSdO8kEaL/JD4KwoaVbWcXLEj8+1/kRb9zym06DBZT/95857umL9kN/amJepyIoQGno26nL+N5VNSlkuSh6tdZlcSzKvIM0E5L8uwLam8KVuEyIXEx98sI5YJ4yWveU/qDsPxd4CLB7Ztfgk2Aa76myElgemWVC7b5x1B7/u+RqFydgjSzquu9Rvhz/2P63tE8fe3/XQInR/4TI9+cf3RiIE3Yv3fR7E+7qSmubJkgHlm2qx37ODwtbPD0dzJ6qpkCJ07Zx9C63uVs9aoKZ5+rhkeevpH5dyZ1iaRb6KXjPJ9LYJlz3q7/e8RqNvp/C8+p8YC7cJHITo7Q/NHIDworcwvBkZdbYxTZFL0hTwz6jbKtfwuDSwDyhvfZ3hxZKg7mS7LR54xnL369dP4e3HTkLag7epi3jyhOIx5Zxyaj0pQ29SZgCNJcXoXK4ahA84j7uT7cFVOubxjBL+KXi/sVWRwlxEFbwcnTHyiNx796HdNP1HSewLygA5PaWtAjhzJRvNun8PNx113/nFdB9t5XtOxiD1+Gl9OG4BBd9fT4bfvTEb/x/7AlgWD0azXVygo4EJ0025YnI4lI0W2ttZIiE7A1Ek348lBjUzlo4jJVRnmqBKrPNeXstOymmIQHS6eOV1bNgTguhQ6urxP8F07VcG55pTgBwUJWYNKmvmOhrpmMLLNy2CCzPlgB9bNj0B0ZDKca3jjq8V36W+P/fLBNjieqYZU80eX05yUI5Z/Ft5uDoiKTEOAhyPsbKph9rIIPWoTmZSGD6b2Q6c7a1vKuAqViyqeXqdgZU5OzUVggAt8PU3NC+dvernb6yFODotyrcdHM3figeGLMeKdfzDly92Y/tMB/DIvAiv+isaYT7diw45TSEtTlZlWQjkhCsTeUdRr2WDjIL3AvGaDKR+iowIyqRPTmffYuBh7jUtT3uTB1QYroNBHtljzTmkEK9QI9dB0MyyD5RWZdh2zNnen8Zm8Xtn5yzfuRGCAcV0Ih+kLza0H6WBwoVfOcvA3w8hREpgr4VFZ4f6/QfhGThp5xppKA4qQsxHF+cQz4+AhvGS8PPN91hkaegzHezTupQeXxhrrW2JmKsIajkKoz8toVn0KYvez9imQIDN0eobfGiqhlrfXwf49b6i4rHScksbfB/dh+Vc7GUpD6BVw+gSjY3jSnp5bgBZhfnxkQfF3LgXMo/Cah7MtqSsdTJPhancOR6C1Axbt243Qmh6oFxSqdQ75RX5yPIGjTdciSD8heeHh5sPxqfNxJq8Aufl5OpyR13JtvHepYNkyfbYEPLPMRXfztzznQVAeJN3i4lYSjKOFjIPyzvhFtlmfWOIcaTH1sZ3FvW/8jAD3EWgYMhqL3tlcYkKkwUgT4aSc873Rr+HWNs2008y02VHE5yMG/lLquiorRYSrA2uHKc4CFdDDx1HTZ8y7oPi9C5XDvsNxSi8zNsVX5UzYKMeBhnxhvnmRuTq8lfEtOHkqTY9uuCjiC1SYosIiOLkoB0TRxcNKtTUcBeG7Z5T34OxEbpro4LpP/RV1lSdZX8p1oPzN73xw3ah2RPQbKu/qWu7z4BpSTufimlEejE+vRVX3eJ9rS53UfX2oeF3VYXQ+iM53NMSiiNM6oWpx2aimCnz3khP47P2N+FrZLL/+vAe/ztyN+d/vxs8/7Mb4aRsxZ1UExn6/Be/+sAMFGQV6ClerEF+05gYGCmVNUa/CpUPqThWuMxiVVkp6nh425TApwUVjjvbW2LsvXveU8GOFCcm52HUoCWu2xGLG/COYPu+QdlbW7YhD/ycXYPjEv/H86PVYtipax5HABa45SncrpSvKUs5UOkR5F6FLY8HD5FRYYd/ql5GTNRXHDk/Aich3sXf3W9i34VV8+cqd8HV218YVm1SmKekKLqSwrySMtPHaxfZcQ1ASQmt76vaQB/PBM/liba0aFXUmeL8y80he6rQsXU/nw3jfXjkgeeZyJT3U20IrUVJZGGllWONxPcKYb+ED64CUg/CwvAauGHEE42IdkvbUVOPPpcn4mQ7D85B6x3BFZwoQFReF+o1Ho7HPO4g+wj3ODCjemqjIuCWmXx1XvDKoh+4JpnHOtBh08JA5SIsmNf+Gs5dpqqHkOTWrEGF+pmlClQnSwxpHo1TnuRQZN4L0VFNWUXVHV52X+d/sw1NP3mDhLQ1alg1pvxYgZV8czAefkU7ugFQcdEDyCk3fzimOC3OpfKAcUr5YDgTLQiihzFPuhE6mKXnhvfJA4ueZzoecWT5Spwi5x7JjmvlF+UjNTMOdI3+Cl81QLBi1QctyabDwQ0Xw/Z+DLfRxAwhK7Yx/tmDr7AP6ntQ9ga0yoh1oYSuQ19bVquGschJId0nQ8me6LBdCg9xRjTMblEHu6u6EAuXMcwqVjZ2tHtGwUs6Jn7eThbfNGgYigKOdynno3LW2Cp+nO5ls7Gxg72irp2TRkeEOV85eHmjdxDRydvRoDmJizuhjgTL4N26K19O8aQvww4Q887flXpKyPVJMx+lTZ/V7jOPw4SzsP5Chp4NHROToERx+MFHC8L30dFM8kZF5OH4i/zwHISDMHpv+eRaxipm59lbIzjqLl99ei7QclQ9l16RWOws3ZztUV96Mp6+rcpIckZaVjzDlOXnZ2ONEZi5ada6Jd+ffD3tVeIxasasKlwFVU7CuU7DQJ0zbjm37k1AjyFXvNGH6uGA1/eEgjorwOHIiHS5OJlXIhWR0VNz49fT8IiSn5aPrDQF60dhvy4/rXnh+6bS6jyN2H0nRHx966u7GsFLvbNkZoxr5amjXsDqaNzfN44jeloxmrcdqWpgCz6LIRcHytzQUNBLYUJw8NB6edZz1s5IaR+KzIcvx4rSFujeXYRifCLpcl/X+lQbzx8bqBq9ArEkcoe+VhOUfbsNtL/6ge9ak5/q7kXdixLS/cSotQTfezBvbSj4TPlYEpI1897WxRUTeu/+K9MS6aNzQ5T09MvX+I30x7ae1iM7N0o05lbcxOGmTciCMZVIcxe9VRl7+C6BcSl5ZLyj38lvqh9SX0ngifOZz41lkXn4TvDYaOywzhmO5swwpl3zO33yHz0kTw/g7eWLloscR0j4Q1VRFZRgiTz1Ubb9+oUglMHfyRjz16iz9Pusk36fBN/Lhvnjlm766R5ZTO/ic9MQfykCtBqP0gl5uynlf97ZoYmuH15eu1UZqZYF1iKYfSaWMB9k5Yn/uBHVVNtJiz6Jp6EikFWbpOE4cHIOO7T/ByZR4veCe+WMdNPL1aoE8JchXQnjMsmIZeLm6YW/kWKiiPA/cJr1R89G6nJkPngk5V4buFD1FWqjn6aQyXombz/mM6fPgb3FWypM+36W8GvPM33JPyod5Ynx8LvnjNcNwVJ3g9afP9Mc9E7tpw5Tx8R7jMpZzairQ2Mu0XTrrD+NhHAybUDAVygb+F5r7jMfx5AQdD7et/nziQDz00g86v0RZeSW91PulTcHi7ITaHb5QTsRZOLtyG918vUCc3/bgFKzk2BTcNqApZn7YXeeJxv/tT/+JQ6vv09O0B/zvJ/3tDzorNvYsJWDTwofxzpdbsGNvAnYvvVuvM7ntsYXIyimEs6MNvJTtcPJUJhwdrPWUbtoVXA8i/r10Qjo62OpvfWgHSYXjN0FoX2QqW8NeKRDe8/Vy1LuxJSTn6NEW5iMtIx+B/s6wUfnYfjgBH7zWGbf2Mq1hkbKkcCfEFsCtui1OHU5D1vFUFLnZIFMRW93FEd9O34WovakY+mxLhLQOQmJ8GlLSclGvZRi8QksoJIVMxUuXUqahVuHiUZ46XIX/p6gR6Ko/Osivk3JnCu5coffXTstDx+b+eOp/rfRwMJUHPyoY4OuknY1M88KupNQcdG0Tgu7taqBRHS+9oCw+KRd/b43FyCdvwGfjO6NZM09s2BGNT37cpz8w9NTo1YiP06+jIFfUa+kQBS8NwdTX7tDOB0FlSVDh8Dkh109/2At3d29v+S3PCeP11Qbp4yGo71PMCjBDaPYNc7Pkm9B5Uwr5jLqSMPK8MvIptDGuItV60FAsDmOnMRcHsqEh9Dvq4C8jbVQ6cqaal4O/jQfBcHJcjxCDjDXFwcEN3m4+8HFytxi4wtvixWLkF9838lv4K78ZB2s0jVGpkWKk0alkDy7DGtOjYcXp8anZKWh042Q0CpyAvfMj9BxuPrfjC4RKmGkE+bnod3mbDo10Knz92xbkqkadzkdx8JbQE+LjhKjYDEs+iuf3UkHDjXQJaJidd0OhpLQcXKvB09dH00eaPnr5L/z48e06LPn2X4CUaZcmtWD/7xlYuqeczxnOWDwlFNUlg3FTDigPlD/yj7JorYxwVyXvni5eKj0r7RxSFvmc4ctLg7QdTIcH0+A9ljtlmPkTGWM41isJL7TQYSZ9DP/sp38gwG0o5ry0BomJSlBUIHGMBPzQtq21naaRaZF2pscwp7acVv/PD0842djo9HjQ0C+sZvqIalm8Z9jygGssbO1U/EpRs+OQ2+taKw+AHYY5mXnw9PPA3J824chhk6u1dksUkuK5BxfQo2sIlv46CKNe64bXR3TFNx/cjKTDz6FePRe8PaQTPn6zi6YjK0PpAzd7NG/grT9i7O1uuq4T5o46NdxRO9RNX3NtKT9U2KC2p7r2gI+HPerV8kC4eu7n5YB2yu4I8HZEx5b+WDD9Vnwzsa9+p0kdT/TtFKynibu62Om4GT6sugtq1/BErbBz87DIM4Lb2fuG2ep1JDUbu6NxvzA06xqEjn1qoUbb6hg6rhe+2nQvmj1cFz6NnFG/WyDaD6hlcT6K1+NCJRypqZSQKlQWpKyqcJ2Biqxn5zoYOqgx7utr2o2C+3JzMbqjquR0OjZuPY4T0fxSaT72HUnGwWOp2kHhM08VlvNG7e1sERjoiJs7h+j7Ab6Ousdi9pIj2LWbfTKm/cHDgt30R4eClcLgRjNUWg6uVOllw6QKTIaYs1L1j43pYrqhIMrYoqRVpLzmwnhi9MiuFiUtYeX3tQbSxSOIu5SUARfzXuqE5IWOAQ+BsZGqLDBO+ShVSbCUhWrY6ArJbzbOLBMpI7nPMynmIXk3gs+rlBPQsWYt7Fr6Ig7tfhPbD76B/TEjcfj0GLx6b3d4OJmM+nMlf46/BK/JfyPPpT5J40q+S/lIGYlByHc5OkCzhMaQvMNay3Cy9Swl9nRSHLoM+BjtQibg0PKTKDK30zI1wsXWZGDpa3UIzdHpSdiz4ai+NsqAjb2djlvCcVec02nUAufyUxmgQco8St5iC3Ix//cj5l8m/Cs9Rai9M3D3bY31T3aIvrtgNULbh+DG2rU1v0i3qZvk2oTkifm+sV2wXjRsBMuiSFmuwn/+rky+Cyhz4nwQyz8chD1rX8GevW9if/RYHE9+EwtmPo7wwFAtgzTmL4YWvkN55ju8ZlpMUxwRyrLoKMbJsLzP5xRhuc8znQiWKeMa9ME8NPZ7GVOeW43ceFMcvE+cUZHwHZEpvivPX7p3Hm/p30b4Gj6U5Whjh/xC04YGAr4r8V8sTkQn66+b2zvZ6zaaTge31uX3POiMJJ1Oxkfv3wZvL5PEFhSd1dOj2Y5yXUaXTtXx6rMt8PrzLXFHv1p6DQefhYbaokvHAJ1XfmTYycFab7tLG4Hf7ZAPDwr4U25x+pb+Xoirne78NIblTIy4pBykJp/Frn0x2LAjDsdjMtCrQyi+Gt8Lwx9qisTUPD0j46xZoXm5U6ucA2OTTg3yvzgKVOEW5J3RHSUlPSfMUVv4rooFwTWoLapQWSiN91W4DuDnBzxwV12tVF59riUmvtIBT97dGBlZ+Th8Ig2b9yWgW9tA9LsxFJOHd8CbT7VUDktLNKjlgT4dQ7RRsOqfSLwyaT2eGrkaew6naAV0U6dgJKXm4uHXVmLr1kR0bV9TrxeJTcjWPeSOymKhbihpDcg5NWQCQ7DRYE9Ur6YNy5ZYs8Ix79AHu+qucLWx1Q2BTk8djJ+HKJerDdLBvElPbHi3Gup/CTAzxjPAtFSS71AVkh3WyjGwslGHumZepeEj3yoK8o1Jm86qYTIUmaWslNPBxl03qhyiV9YnabE8V+C1HAKG4WEurvNQPOz/VzCP5AEh18I7GkCvvdETwb3CUL2xFwJC7bXha+UKvP7TbdgVMQ4v3dMLzlZ2pl5j83ssIv4mXykLwkd5RkiahPBf7on8MKwYcHwmRhPjZlw03kTe2IFOeYtMjkObPu+jR8NpSNybqBeQElaBjpZ4mC8eNBkYz7xJm9V/Ex3V1A3es6GxpM6Mm+8FhjpjZ5Jpigqfy/3KAPPDtHT66hj1+Bz1vwyYGXbzoCb6PbpFzH+rG6bi13XPw8PaRDuN5asN8oqH9MBr3prPwsOWfeuq/wq8aT4xi4XKQKMM6Gt1EPLMzIJKAdMgr3o1bYY2ysit0bE6/Oo4wZGd2orY9v9rgK1HhuH3Twcj1NNX003wTHpEDuQ+Yc6KzqtR5oV+XhPGdwSMj+8Vj5c0ihNj2hyrCCM/+x2NG47F9glb9DoJDeW9BDm66XTFXKVDQ/N+RdRh5CrhF/qEuGrKuuU91otgexdYZeXp9JiW0Eq6GUaOkkAHozj2Hk7AmcIibeTrHbBUpSzil0BVWC5ILyooALfb9eYHexRaNfRDdmo60s17TZRU1pKM+A22ilB+KDArt1DTwC14+YyOQmJKnsUhoeORzW93KDuBB6dc0Y44dDwVbzzVFm8+1w7ZKo72nIExehm+mXcITet5aWfDw80JsXEZejQn2N8ZNYKVBjlrhVMxmVpvCA5vScTiD3fhr58OYc2MffrDtxvUeckXO/HnZ7uw5rsD2LzgCLx9yd1ziN6VhsVf78MvkzdjxeRt+Ead986KsMRdyIpeGuOrcEkQ2a7CdQzWKfYWcKeK4CAP5OQWoVubIDxxd3N0bxOIdi1C0LSJB9q28UMd1TA8/WBTtG5ZHZ5udnBztsWjdzTAlDc6oUUDL2zbm4Cu7Wqjc8sAHfecJRHIU9rX28MemTmmr5k6mzsrOHWoPKCaoJ7Wn2q6CIlljw9T4MHGxBTHucalfKlffpAmNlBsrFp0DuKtf0F6c2ycHXR4HmwY9bVS+EUGZ475YvBzdy4dwj+iqIwREAHn7BYYvZQqlAmWk3CVZSnX5CD7ROu1NskDp1FYYGavh78yln+6BauWPaedAbaPNDQ5IsG4xIC6nGDdJM2UX5JFOijH248dRfOO05Aar+6rAEc2n9bGFcOLgScG1hdrNyHuBJ8qKIaQJwzjZuegwzAsP4qXz25LBZH7C0vjhcF4CKYpccZnpCGL2xhdAPWbBKBFzTqaHvI9ITkRj/X6Bh62dvretVALmB/yj7Kh+agO6bwgN6s7uSG4XnV1pcCH507IMI84XU4YeXRP73Dz1fmg6FdTlaHHU82UI/IGWtWspeWCPCfIa8Io75KHygb5SZqZJulid1BscjLav/Ej/pl3RN+3UYnvz4zX/CaPpa3he7ye/trqc/SZLwJcHbX88Whe0x+7diTosCXJkLxb3jyu2Wr6nDedDS5EpzPC3axYMTNTc+Du64WXR6/Ui7qJjbti9TQwxs9NZX5feBwr18Rg3/50vT6EMxu4WJyjm+KIcFYDnQtbFb+MgtDR4NQpznwwfSG9SDsoHOHgIniuLWV7kZicC2dHW/j7O+qds3w8HbBpd7weBUpKyUVUbJZ+Z+SHG/HMmNUYNnE94pNy9BrVo6cy8dbQtvCQmcuK0Qu/2YPXx67AuFdWYLZyNv5aegIPv7oUM5Tz8e0HWzHy7TWwVnHHRpk9LDNW/HYQr45YgjnTd2PUu2swdswSjP14C/LNqollKEwvqVyqcPEQ/VuF6xisU6LMuDiMSsGBc0aVwTlk/HrExJ7fGnO0mFvgEfwoUPNmXujbMwzDn2qBlT/cAT9/K9zULRyvPNYcaZkFOHIsVk/jCvBx0kqokC2gAr+oeiGworPikz5PW9uLqviuXjao6RvwrwaKDQcbMK1QrjKYL6GL18HNw0w/SoGtC2dEm8B8WFez4U4SerqEQPhVWfkT2SDEESLkUvwSnrgNr1lfV6GcIN+KlxnPNMDtnGnSK76KkBAiAOoFhqvbPRRta9SxvC89+leikaTjQUharGs0DEl1qjLktyzZp42UV99dpR0jSinfkTrJXmGaudH7THPjBcwup5gxXJCrJ9ITcpGRm6nzxXzyLLyqCBiX6BjGySO7MA+RO0+qq7Lh4AI8/2I7/S6nXbFfZeHe3TiZa1qrci2AeaOzQUePckH+M488s57e1L4hvAL59N+gIX0lIPxv2Nr/32WqbtCQZxgavA5ewHsf3aIfiUMl71xOchm3MX7Sw4PrmTgFj7S8O/pv9R/4dtwaS4cSw5DPfJdcZrvz+df/qP9mus2RhvqZdlSj3DfrEIRFm47qOIl/8UShvHnlblEr/z4BK1sbWKuKyFkHHAHhblbVlLPAc05mDrr3rAs3d5UflaHH7m2Ku+9vjU3bo5Gclovk9Dys/CcGM37fj537Y7F4bSR+XnhAL24vMDc7XGfhYG+tHQ+eOa3qrl41MPKFVpjwSjtMGdUZn73dDdPf6YHPx3XDVPV7ysjO+GrSjRg8oC6OK2cgLa1IL+A/EpmGFx5oipnv3oRfP+6Hr8b3wI9T+mD6hB5Y9kM//PpJP/h5O2Lttjh0ah6A2/qEwd6kJjVjnH3sUKiYd8a+GrYp22Xj9jjUd3VHfGoWrBVtvZoGwU45IG+MXIl1vx6F8hU1uGkOeXTsbC6eeaEdXnukEzo18Ue2aWkMjBtUsg5VoeKo4mMVzgOHUrn7xPcLDuHLWbvg5mavp2QRRkXIxoDTqfSiTQXOFeV0CyoxXju7KuFSlZmjJJ4eprmlXLzOL51amY0p+XZFWWAIps5XsjNyS1TGpcFRJfvwrY31O1Tu0sxSeVO5l9zsXlmQNuaRhhbpcvAqu2nhlo2kXfLkZO+AwsKzyrEzeXW8z4Ox8FxRkDbGxUOMxrLABkgckMpI//87pJyEVyxTOXOhqGwtYHT8jKhmfqFjp1q6fCgFNH5ERi43WIeYlsgJQRpYX3k/UBH+98dbcTI5QRtkxnA80/lgHD5BnMRkepewUY29v5ubzkP3hjWxZ2+iXoRsVh3llscLgfGQhRIXaWGaaxce079Lgwze3v5oK4R7VzeVlzr4PvPIKTpC69UE6aHRSwh9PJPPpHPg483PJ1TlSzoUsjKkJl9esAyYZG5OCSVqFhbSKtP56neprctL5IHv8jAH1ZA4KwpjHIxT5FcO2r0i787KkK+WoZzSd+fp3zyMupo08/fgro3U//PjDvA37epIG9e3rjuOxMXosObqrdO6FHBaGEczpK3lug+OfnC0glvpciesvKws3NO3lv7GxuGIZG1w5+adwcDH5uHnRUcxb+UJ7DiYhLVbYzH910M6nuFPtoSXt5InEqmg238bK6SrNp7tPkcvXJztdIemnRI6zq5gpyW/EcLtfY3f+QgN8kRIkBtGf7QOQ97+S68hrRPuqaeEeamD3wZRqkCfGRdtDIJfRu/bKew83pCn97zQEb/Oug8z/rgPc//4Hz6YdhOmfNQXPy5/CHc+3VTZN9Z4+4NNGP7CDQgK90ZOdgFylCJq3CUEi5c+ghnfDlDOixXC6nigT48acDOpJsu6tipUHkxSWYUqmMGvkAYpZci5mfw+CL8Bkml2QIwVnb2aJ05nwZVbfiiwJ4TDsouXR+HFsRtx+5NLMW3mPrg42cLJwU4rQDorxllXBXnm7pMyQAGVxnJtZBTOXPiV89D/hXZ6UZ/0ukpjQYixczXBBoZ8ZSdLl9C6sDaxs1RQ3zM888B33V1ckZ6er6enGMuHMDZwlwrGIUdprKdxzOdM345zis3XVbgwhG8Ey5OHKOXs/DzIOikxCv8Fc+CnJ/aCZzUbXUZ8g2VwkVXlkiBpMD2CeeG1yEDPh79RdXCmXiNBQ5gHSeYoiRjrvZs1Rlgz0y42ZntGCRJl2/Qxwo7tgrD9UJy+lrrL+EtjycWCcTIuOYht/5wyX5UM6j/CWhlR733UTztSMhrEKszJHZVFX0UgNFDXie4g38m/Ol4BaHNLfXVlgAogzm6W0v9XAlKmsdGZlrogMEm/GSozzI+V4vnNzZpYZIngfSO/i8dTERjjJYxxk0OkkXT8FRUBf/eh2okgj43tC5/zHvP69Nf9eOu8eHyVMc14Qly9kZ1bZBlBKZ72xYJTmjq1C0Z+Tp52OqyVfubMBjoiNsprsLKuptd/RJw07XrVorkXflu6D/N/3Y7uveph6fydWLl4L7ZsisKhfaexf18cJn/0D4JbfAGf+p+jyz3zLVO3nLl5jRIeTr0ibMVjLAVSZraKDlcXW/MakbPK+SnUi8SJrdsSkcx9uA1gX9udPWuip9ILs5YdVPYJkGMepSBP3X2BejcGIrSRJ4LrOiGksw/C+wbBv44z2neogWXrI1E3wB1uwR6o2cwD3qG22hmq3cYH/i09UK9pMH75Zh+mTN2CMe9tQp7Zg0+OU/SKoqtCpUDqbxWqoMGZPJwupbe7c7aFPUcslFIRRciRDzobp06bFrUtXX8SX3y/D0+8uhofzdyBxetO4phSZi0aeMPZyUZvlZeRlasXoXEhOs/cqpPg3t/lAUNReZ/Kz0TWqfI1ikKvbyN3dGzcQBtKbIDFwOHza0H4RQmTlsnTbr4gTakRWTovDMf3gjzd9CI/3iOfeFR2vqSUhKfFwR42PmNzY21T7XyjoQoXBZadlGH2mSKkx5rmKYtRWBxnzfc9Am3gbt6elwZQZRgv5QHpZFose7bNPCiLIqM5Zwv1mb+1fJivxThjL/bYKT1NPxQkm/ymiKvSHfztE+KC6ORUHQ/rL+VLeFRRkF7Gw4P8EmPy1CnTDn4XAvPS7b6G6BpeX78r+oXxllJkVxSkTwxf8px55Jla9KuJ/fSmBqUhNVHGTi4vSBtx5EgxS1PhvDJWDCVP7RST33i143nlxfsi77zm/cqQf8bFozTICAjDCLdIj9wnHQTLgLvGDWzTGk7mxd5Gmr2DTQ5I89AAHNiZoJ8JX0pDefP3YL86poXn5s4MflCQ059tba2QqOTcxdsDT9zbUj9jupxyRcya1hsn976CZm1r63Ujrh5O2pGxY4eicloYz4bF29D/qd91eK7p4E5YBGc6JCazdpcOpsUjP58jEIV6F05OrXJ0tFG2geKXYticpRF6VoYRHFVp0jAAXdqHIiYxG0+8thxpyaxxJnkXmO6oclEFk6H8q4SIHGyYeRCujg7oopyyfRtM0ywZn4AcysosQuMgT/RqGaIdNcuOfso4yjT5aVWoJBhYX4XrFVRkZt1kme/IXSdy8or0sOrmvQlIiAeOH8/D1z/uw3NvrsX/hi3UX0w/cSoDPy48ioF9auHD0R3QpI4Xbu4cjLZN/PTHgjKVYnFxstcjITSUebZ3MKXJ3SwuBIbjQYVO/D5pnT5fSPlSsQmee7yFDi+9VWwYxPC42qC6pn67q+0NqHNTKTtgmUHavxnxlz4zP8xjkK+L4muOpREUXIg/5YU0EgTTNaYhsDJPFmde6KwKSgpbhfNBHhnLSn6zZrBMU1X9KgsMK6OKo569Ucs0y4kyVazdvixgg0/DS+oT6ZbRDYLXDEMnRfLGa4bjyrLblNw36FZD02wEZ4wUOtvq9zmdIysnW8cvBgavK1O+mL7EySM2Nb30UScDRIPNXPCgzhv5zniYf6MxdLVA+kgTaWP95EGzsGFwTdww2DQVqDRUs2zrdPlAXlF2SNe2feau9DIgXyMPa1tDyxHriIB5FBm7nJQbxYJ9aeQxD6bJcmeeWCdIH8Fn0m320aL7S6TNO9Q03bBV6yBs3Ryj42BWjWldKpo3DoaLh4ueeiU7YZ1RdSonOx9dutfV07BSU00NP9PjFrg+QT7gx9l9fZUDc1sd5GXnoiC/SH8xn/HYOdjoheSu/n6YNdW0JiczuxDcWrdmkAtycgv1xwPLAxuVfvTpTETGZCAiKl1/h8zFFYg6mY4bGvnqqVeE8CJfMXPGr3uw9K+jcHe0R5pKl2s7yFfyjUiLBeJjCrDs270Y+8xS3NflO9zXZwa++WMv2rTwx4K/j+PPbw8g+qjJSeK7BSre9KgiTH5jGY4mpGHniST4eDjCyqzMfAJs4FryZ7qqcImQ8qrCdQZWZi44+372IXz90wHM+SMCi5ZHYco3m7WT4KIaf+5mofffT8zGAy8txDNjV2H+6pN6O913hrRBZ1WR6ajUDHbFvJWReGfadqzafEp/BX3FPzEID3PXw6kJyRlKyVTTvSNUgFwwxoYiJ0vUcumggJJWKggq8tFfr1b/Te+XB3yv50PNUdPN1O3E9xgndQqfXW2w4WVDM35Cd1RjBi/Q4ny02LSAkQ0vg3NUKT27QL8mlVnO5eVRWWC8QhL5VRJ5xhEQY29SFcoH4SlZxzIjn8lLIum0uUegFPAdGUjs+UIHbcxJWZRUVpcDpJfGltQpMXgpn3ItDoocNNBs1cXH3/VXV6Z7FpjtFhcfB3jYOSEpPRd5hXn6NuuK1OHKqL+MR3hO8DfpTcrI0At4ywX1sm89Z7zzRG+dX9ZNxseRqKsN0iF6gDJBvvO8auVj+qIsHiYkmoeqLyPIa5YpZeVk/Pm7EhnBcDovKiCvXcMc0KdeIxEVSx75TCD3KhuMVw46yITQwfKnSctnlCWRV97/7tWBehG9Udb5jHD2Ng1FhdTxQFRCsr7PdysDnF6kp10px8G47pJTsKJPZyAzOR0fzNiuOzKYLtvoOnWV56HA2Q5fzz2od8+yM387hN8QofNiWj+Sg9EfrddhE1JykZqRj237k/Tshr0R5RtFrFXbEb98cBPu7FVDb/nPzWuo01LTc9CyUaClTIVXWZln8cH0nfj0lwM4FpuFROWwsAOVOeOxfsYB3Nn2Uwzp9T3eHv0Xjm+IhlNmvmqbVP7tqqEwtwAZSqco/wm/jFqLLXOO6vdWf7sPvVp8iIitp+HmaovIhFR4qvbVwbzhjnERehUqB8a6UIXrCKzMf2+MUopnD5ZvOIU5y45j6vd7EHUqCx5udloBmPbpzkdewRn9NdNmdb1QK8RVOyh1wwP0yAi3x+vcKkCPhhw4lqY/OshpVtwF4+TpTOw4kISo0+mIjMnErv2JuKGht2U6iZ2D7XkNBq9Fych9nmnc0Ayjsk/NVwqTX6AtJyjg1ZQC6du6ru6tYuPLt9ng8SxKntdsRCR9/i5PKkb6Cf6Wg5Az4yItPDMN3qc+Y/92z+ZNEdwh0FQZhYAScGJTHFKKMnUeaOwxjkBvF8XbFJ0fQtJgviqjcjMupiM0G8mTnnebQitTOCtrZOXmaD6SRj42B9GQRprPCOEFz0Kr8VrAOHif7/MsByHx8x0jbcZ0KwLykelSBoUHTJtnc8dYqSgPDYyLtPPgNdPgIXJp6yNjf6VD6PEOtMbDN3bSdUXikHj43EgPy0DKoyJgOpQ9xsW0mAbzwrPEL7wTOnmfuwd99/qdynB31Tc1bQxAmAXE09MZVg7OcMo+i3T1kOkwbr7PQ+SoIhD+S/1hnKQ1qTALsauPmEjSxJUBFQGdjuc/uxleLqaODpYaDVGJj2mIMyZ8uBD9JSXLeyXdl3ImGC/TYzrCUtLAciANP0x7EJ51TAYvw5WG2FzThwgZRuLjmekzvsqA5IVxu3k4KiPZ9Ls4hIeStrIjMfKH23UdZJ5EBgnhEe/xzLiN54uBxFUaGKeUo6TBdopn0knblXTV9A/FgDEd9f2SYOPrqN+zdXVEQkayjov5LYnPcq+kZyUhLi4HuVm52imwtq6mnQlOwaJTcupkKory8/Hc/c0sHRk/z96DxCTTyMD+/SmIOHAazh6u2unge3k5+XB0skN+XqFePyK4s1dNZQv4o06oG1rU98ZDAxqan5QNJsvt/flNsiceaIBunU1OR9vW/qgd7vivfLq4VsOQR5thUP86ykHxwsAbw+BuHiUhsyMOpCAxNxd+bk4IdHJCtqK5eg0f3H9TY7zxYkc8NKoTOnUKw7ZDsfhlzUEMGboIOaohdg9ygJXKl5enE2zzz8I3wA13Dmut8myOuwqVjnPSU4XrDrmqgakV6o6wQGetNOrV8tC7GMmHgngd5OeE+28OR1Janj74jA4KO1I6tQxAQYEKpyp4cmquXvtxODJNvXtGK6Jn7muIcUM7oHuH2vhsTC/MnnoTBt/bxJy60hX5xmbzfIjSl95EMfaozKeNWmr6UQ7INIoXp/XRW35K40wDiA6ANFJUcqJn+PxCxqWguHLkbzkIniVNNpS8Zq55FgPlu1l3a+ugtMZJ7o8bukJfu6mDZyc7O3XYYE9cvCU95oWH5KuikHgFxmkp4kjKV9h9HF3gxk/LGkA6GIzlKHzguBfLkQYRz7xP3givhD+Sb97nwXfl4HPekzJjPDwEfGb8fakQ+kmz8JZpM272JpcFvnchFA8jaUje7VVdIoTtcjaC/GA8LIZPVt2FScP6gX2PNGhoCJNegmHkmvTzvYrCGAfj52/JA6/FUZbyYZ1jR8CA8IbKIOtsyr8KoM/FCPIosoKroyMykpTxZL4neWBQ4VFFwPgkHp5FDok/fjlQnKRSofWFenH7huf1AnTKC20ixsd8M07WW3HSmAfWiYsF4xH6CNLM+FnOjFvqFNPlM9LFtHg/QR3vvtgf/Z5tpa4ujNzknPPKU2C8riikfpHWkCIayOqijASMeW9ygw+2bH4Vjlb2mud+6hBeM17ygGAeivONKE8+ir8nvJB3pQUj2SwDY1g+o44nTWs3PgsbVRgMVxIcq1nrdwutz6LamQJddyXu4igP3QKGjUtMh62drf7uVn5+EQpyC/SoNQ8nZ3s4eShD+7mFen0nMfvzfsgybzwzZcZO5GfnaF3P8Jy6xfUfRUVnlSNgr34X4o6eNXXYvj1C9Fb8Y15qi7HD26BePdMHvy6GXoLhyQuuYTfyU8ApWUMfa4p7B9TDa0+2wCvPt9A7Xmqod7KUd+rh54n2vWtgxLvd8eG8uzBhwR14+KMuaHJHQ4QpuXl2ald8Nf9e3NmnIe7oWk9PCw+rUx31A3yQmlmELcdi4ZJXDUE1TCNBVbg8KK9+rcL/U2RkmhQNp1npxeeONnBztdM7VgX4OuLB/g2QlVMAb3d77XzEJuagTpgb1mw8hoPHU/U6jznLIlHd1wlTX+uI79/tq/frfmpQY9zdvzbq1nOGlycQFGSNenWc4cpW2Awr29LU8TmwAWXjxAaUwspj+k+mLydz2PVCoOKkXg2q7w5/F19wVgV7pRifGJXGRlDOVP4X7nsuG6J4xfhmfLxmHkgTDdjpk/8HrzouOmxplVHfV0St3L5PX7PE+G79kBBYKyYk5ppGRRiHHKXFdSmQfBAlTgs3Lzyv7+YOq6xCHV74aG7TtDFG8Bn5wPsyuYi8ZjnzzOcsD+aPeWC+ePCeMU8Mx0PiZ3p8zntCIt+pKBgX02f8wmOmyd88KhuSL+aFx2ef7TiXSYWy0mRnJGX6hfd6YM0Xj2gnWxx4vke+8zn5zKMy+EMwbuELz+QTaWcahLFcaSiGObjhl91P6LqpwcBmMBzB3e6+nL0d7g52yCk4ox0XyoiwgnWgMvjPOIQ/hPCFJH21eBvyuVBFPTQUQZnwaeyOH1WdpuFJ/jNe6hqWA+NmGTBuyWdZKE/+GBf5wvgZN9Nlfhg/ecYz0yffp428E8++361cafOrz+u2RFpkXmiRd6WOVRTkCfPAdGbs241cEnoR/K55QwAi4iYh2NkD3LeMeSWtxjIV8HfxexcDI98kHtJOWikzPHhf8kSwXNYtGgKPGiydEmBm5Lwp/+i6WaRu2KpYeE2eVBSkJyEpG+mJKXBysdcfI+ROWJxKxfqXp5wRru/o1TnU5PwpdGwfjPdVW87drRYvOQJHNxc9/YrfeOK7/H4Ip3NlZuTp0RNuVCNgHFw7QudBUBGelwVuG6xI0uC6kDTzlMlHR7THsg2Dcf+Y9mjVryZq1HFVdo3pGad/n4w02TwNWvrg5c96Yfi3vXUl8q7nhC9X3YuvV92PH399AG9/fxu8/KQkq3A5UMXd6xj8Mrmjg42eYmWjlApHNtKVQ8JeEvamRsdm4ddlR/D5rAM4Fp2hd6hoFO4BD1d7JCvlw+lV76nKPvfTPrrHo3UrH3h7m3oojApIUFwRlfdL6AxFpU5lzmhTM1Jw5K9oPQpTnoZQSNkZ+wZ61KqvewLZUEvDynh5Zjhes0FhvJc6A1pyxTPj4cEGhb/Zs8V0aHy/91Bv3K34JuFKgmz7t+XPw0guyNbvMzwrbk1/Dxw5mqLppREi6RLG64qCcUnZlVRkBfmFuuFfeToKT3ywROdPGmGemXe2DfwtvA21toeHipVNAX/T4WA4lgt5w3DyHm0SnnmfZcKD4XnwHg95n+UnPDezrkIgzZIPHmJkSDlUFMXjYNw8mCbT+nX7dhzdeMrC/wuBZk6hyny7x5ti67KXLPxnXOQb6aassLzIH6ZfkXzI+zyEdgGvWR5MjzLBMnSvZoMt0WNhTUKKgWUm72ecLsCxpBgEKivDxsPWUheljtKhrYzyJYrnnzSQP3HpafhtgmnTC/K0vGCdPr1/PBoGh1s6C8gDlgMhfKkM+oXvjJ9xEixz2luUIZIdp44lPz6Ox8d2VlfneFxqllSke+ftx+boSC03wh95r7JB/vDTDuTH/Z2/5i1dzsVRvJzkt6tqcw6mvoWaPgFaF/A+42L+i9NckTzwXTkE5A/LVXQR02YHF3nL+7Mn3I8mfWuWzmsSqfDxvO06XncnGxRa2+nyLItWxldqnMUQXsMLtqoeZWeaJJAby3D6FUc0bJXzYGNvhw3bYrF9e5Ju9/nNjgbhvmjdb4ZyUPL1rldcgF6YV4h89ZuOiL1ySDJTMzH8ld7o3T1Yx0sIf7IUM16ftBkvjfsHEz/Zoa8jIky1mDzKlcpQDN/NOoRHhq/W4Z8dtQ5pSvlv2ZaIIWM24Kdfj2Dm3MOY/tMBREaeHwE/H8CtePnVcnsX9ZsKwshAs7A4OAMhNVi7TbChwuTBaxXeXr2nfFk06lodgcrW4ahVFS4fqp09e0DqcRWuM/yx6DgmfLkTjep66ZENfsGU2+cVKeXEkY36NT3wyuPt4eFFpaUOc6vAhWn88BBHIOgEGEFhKktxGhG9LRlNW4/V11TkVKgijDwzajaqbEx55j3qAyr7etXDsDnmRXV1cWAcO5cfR9c+H1qUvBxsuPmc2RTlXix7/wLDG/PL33xX4qSdRbXL+8wH1Sbz8tGQ2/HwB13V1QXAyBQRA5p+iaV79+tpHHzf2coOrz7UDdN/24pjaUk6Hd4nH5kPps3riho55uQ1/YwrPmsq7My9SZL3E1vi0brtO/oeaWB46nTmWxpjhuVBsGe4RUgQli59FM71vFSjpt5RL/G5/qC7usgjo5hgboFq/AqQl5OLvPRc5GcVICclB+lJOchIy8eZ2EwkJGTjxMk0RMenIz49C6fT05GUk2Hpga4ISDv5SHJ4pmzwmvliXisK4aERxnuU9RbhdbB2/7M4qwgoLT+cGmcZUTAg82QB6jZ+BynKaeeXNmgkiYzwXFEYZV2MRvKF9ykDPNMWoNPvoqQ0InEinE2f/CgVfOf9u//Em3NXwFs5qp9OGIDH316K/IxUHSeNeuHRhernhcC0JA5eE+QL4ybvbdTfwaNj4VvTqVQeG0G6GE7m0+/74wi63j0d2QV5uo4KzynaNINEhvgecYHoLZDw4ngwPvKfVVOcejrzDarXwF+bnoVbsMmSKklnG8F4ziqjz8NzqI5bylSg82e6rDDvCeaXPGGdYrxM/+jhcfANN03fuRD4DuOQsnm088+YuX4TOHFGVAjBMHII/cayLw0Sf3FIHDwzDp7FrGV5cG3f4ncfQPeXbsAZRYR8fPc8mCPftUK1R70/1PR88HRfrNuXgJ//3gauJmIZlkSjyCqf8ZqyxWmXM18biDvHd1RX52PypzsxavRiZZw7w9HVSfGKU7AUCYoGbseblZ6DosIi2NjZwsXdEWlJGYpmfjHdTofliAfPBXkFKhy1h+JvVg62rHgCjRuZvwxoBp2L50f/jeS0PPh48kO5Z/Ti9OAAZ0wd3QFRJ/Lx+pR1+PHD7uY3TKzgZjhzlx5HWJCr/mgx15dyE5z8giLEJ+dq24RITM3V2/ZOGtYWbdtw4l3pKKmMC1UB5SjGuprJLl4nuBtWRmyRdrYC6pkbuypcFpQk21W4TtChdU3cfGMo2jf3w4P9wjFIHby+q2cNTB/XBx+82R4B1ZVyU60+nQ/p/abzQbDSmm9ZUJKyFhQPy+HcC4ECyjh5iLCyYdx/+gQWfrTVdOMiwHha9KqJ5JypuKd1a91IscGmYUNVw6yRKqYlxkJZKJ4n/hZ6eYihx/g4m8PWzhlbFw3Dw+93NTUi0pKUBvVinjIIDkZE6QZOGuvgAH+EBLrgqHI+yA8jHUyXv4vTdqmQPBHGRaJyLzMzXxtrzIrklTSSXp55n8/ZMDMu8nfnyRj4NRyLLyZu1ruRFKmAOYpBfD837QwKVJwZiRlIikzA6QNxiNx6GvvWx2Dz0kis+PM4/pwXgV/nHcY3iw/hx3VHsWD/CWyIOYVDSYnK+cjU6VVG/pld5pM8Jm2UFaPhWFEIDwXCa/KMBx3OrRFHcGBF5L/CGkFjwgjJu4syPE9Gj0bDGrW0/DEPDCqLYysDUi/FEBYZYBmQX7HqqO3kj9O5F3Y+iAIl7+OV80EaU5Vg2OWfxZD72+v4SDvLQmTtcoBxEyznbFWDH793tr6pDTbTo1JB+uh8MA6GbdC/DhKzJuHxmzprXUB+iE7gmWGMB9+To/hv4yHhaaCKTNJkZ32j419YzQrfj7sb22KGWpwP4kKjxqybd3SerukT/jIdKWNeM4+EnCsC0qt5pg6mzesBPU2jIOWBhRbzxddr78PMV+5Ckro25lP4xeNicKE8krOkmwfLk+XBL9+smfuMdj5YH0p0Pgz4crJp+hXL8M3pq/D+57dqfrADhSitvC5Em4B5HvFMc2xf8yy69aynt9HNTsvSu13xq+WEs5sj3L1d4eBsr0c7nN2d9Xc/bDnlSoXhOxz5aHFDMJq2CkVAqDemTroZjYo5H1xH8tqkjYiOy9IOB8HteQlHpeiZWnZOHsJU20XIupNdu5Lx9dxDeh0q6eIunNw1k1PDuamNh6udskGq6XWpNdS7YUEuGP3JVuzabdppq3i5iq0icmvE2GF/Ie0Uu2JMvC3ukNsqY8DRy7rK+bgCqBoBqcJFQwRGFCB/l1cZGhGzIwVNWo3R12zspGEleBa9QPXFax68prNAhW1jZYO9+95SiqLs3jILfSUQevyvGHS/8zvEpibAQ/1mEGkUmU55Dc0SotagfpW8BPqHYPO+l+CkjDDdMKmD75T0Lnkh+f/tnU14ZOTP+jcbPNL04v3dcWhHHObt36cNNcZByLkkWi4FxviY7unUqXAyrOMhMlVr3yR0JBKV4c8mRxw6MRiZV7bBkh9eMy7GzfLkb/JcnjM888kzDwHjkoPg+3xXfsuZ8fDgM6H/UsH3aRjQqKOMkp5h/TrgqwUbkaKesueRqGg6xSHxMR/kUZBfCHaeeAnWirGSz4vFTa2/xeptu3QZiVEjPL9U6AbcfBaZFT7xoAy81bsrXvz1dijfu1zYMHUneg/7ThvU4kge3zIS30z9B2//uEKnQb4bZeZSQRpFhiQP8pvpUg7puEVsH4Wg5t6WPF4K4vel4Y5bZmB31DH9m3Eby5LplUeO+I68xzPrGo1Vygl/d2/eDLNXDIY9v1mgblwMzTtmH0KHez/Tji95IzQZ66PExXN56C0LkhfSTjAdlvmONSNQq3Ogvncp2P7jAXR78CsV3xmdf0LSEpB24++LQfF4mAbpDvMNxF+rn0JAAzeLbJWFhON5aFr3NeQoA58853TTcQ/1wcOvdkGtJqNRUGj6kGdx2gmhn2lfaATECG6///Sov/DHvD36d2FBARxdnVGQl4/C/AI4uDihQDkJVrY2epG5i6crEo9HY9bMB3FHv1r6ndLAaVNHo9LRqrGP3lHTzcUWDvY2ehTD1ckW77zSBrv3pOKXRYf1NbH/QAZG8evqymFJz8jXU8S4CU51X0c9OsENbviRwuzcQj1Lg47MyVjTbp1RJzIx/tUOaNqwWKNUDBZeKUFb8P0B9H+kgeleGULA/T/sL7WyV6FcqGLvdQTWteKQe+yJyFZWVna26Zr3c9Rv9iQYwxCiDOVZSfVX3uEQL+dPKx2HAnU2b5ikwe0ALwRR4KKECZJBoztXaZPJE9bqe4xW0iwOee9MCYTW7BaEI5Fv4Itn+ulhcx5ioNHAuRAkSqYtWTMaMDS0Azx98cuXD2PvKbPzoTIgYYgSyDqvcZ81a7+Om40ze9g8HVzQs3coflfOB/to+D4PvsNwPC7U8JUXQhtp0XmUTJrBny7ewK3N6uprhmH5MN+klzTRIBV65DkbTN5jOfI5mw9e05gi/3mmAaqi1lOHeNCeopPIsDzzN8PyPfKBcfLMd4UXFQUNIzogRgf54eFt4O/po69LKruLBePhYYSUKdNnXo/En8Q/q49XKL3FWwbj3Qd6a0OJYL4qCvKZ5Um6ONVKZJR0V7d3ws5Zz+OVJf92PornV8C4Bg6frWmjI0sZYXmGtR6H2wc1Roh53gT7L5lWRWGkg3ngb5FV0iK/F/64V18zv5cE9bJfI3esi3wBC74bjEBPL80jxi3plRekk3TIe7K+qke9eti78RX8sX0w7FhhVMCyaBZ5Jng+oxRej3s/13WIMsL45bmAv5k+j8oA6xX1LOsudQbLmny//7656r+iqTgB5UTL+xtg354xOg+Sf555CO2l8aU4SIIchMRD+aOM6g6XajZ4+qZOOHB6hHY+2O6VVK7Fs/PV+xuQrqxsFhcdCMY5YsZSfP7pFrz/fB8GKRXGMigeb1lwUYr1hw+6Yc+apzDlnV4YeG9L1Kzrh7pNglG3aShCa/mgdadwtG5fA41b1YCvvysGPXkjBtxyvvMhaUoZzf7jKPYdSUGjOl56/Sg3tOHOmfxQ7q6DScjIZgkr/e3qiJh40wgE14qM/WyzaTSmWjVlY5zVTganbh06noaDx1L1x4y5wyanZUWdykSKclI4EsJ3avg7Y/DrK5BkGggpFZYyVwLX+64G+lrfU/9YD0tClfNx+VE1AnIdIyEBWLrmsP56aWJKrq7oaZn5uO3GMLRvHYTHX1uF1k180LllEJauP6EqvTUCfBzh4miLOPM+4eyh4I5ZPh4Oeji3a7va2LzjhN45iz0W+blFSMvNR6FKI09Jmo+jHZ59tIneLYNrQJq1HqsVGRsinsWYEYVBhcwGivepDyQclTspCPfyx9aI12BNK80ANq7l0R+MVxqK4//E4ZmH/sDfR/brdNkYEhJPaQYtjSWJh7SxF4tKrXlwCB5/uRvufailHjVQulVPz5C8lQfxezJVIzAWZwrz9Xvs6Zz+dH/8suIg/jpyyDL6weNygPmQ/DON6IypcC6hJzs7HggMHA4r5RRKmfE98oR0G2mU/PO38NRYVqXxuSQY4zTGYaTZeDZC6BJZkd8CkUXmgc/ZfNLYmHR3d0Qrxk/9bpV2gniveD74DsMbaboUMG6mwV54L2XFH88dz9sVwrxp2/DAkB90OZE+OZgH5pd1TOoE82DkC8/8bQTln+YE+cXDw9Ed7424Cbc90w5OF7mL5abfDqD7XV9o51P4V5o8VJS35YHktXloTSyJGKKZI7y5FNBYow4oVBX548kbMOW9RXoXOxr90vHB+KXzg79ZTiKLzDOfUS74m2G7NGiCcR/1QsOuodrA4k51LKfiHwUtqewIdgwpew7PdPoRP2zYonWKOEdMV8qeuBw8FwNQnA+CDtCG6YPR9JFmpRNeDuREF6Fhk4mITUvQMsWohL/kN6OVNHnN56RHkpTw8ps0kvfUw3xPtXq4p0c7jJrWF0H1y+6FF0hcyTEFaFHrDWQU5Ou4WI9Y1oyf9LHsKRcXAsPJCMj3r9yFgRM68fZFgR1L+arCUXa48JprPkkj77GtLkdfId54d7OebpWcmqdHPrirpo8XKVM6zNUOT913g57SvW9/OiZ/vQ0z3u+GqKgCvDz5bz2aIVv8cyOcxJQ8dGtTXTsjdDRoo5w4reqJ+p2k4udvFycbuDrbYvehZIx6uhU6tvPXaVXhv4MqB+Q6Ah0OX4NBsHBZFF557x80ru+NjMwC7Vxw+PSB28Lx0N0N0P2++Qj0d0Y1pXxCA5z1hwbZ88DhUX6MMD0rX38DJEc5Gl6eDkhWTkyQCp+eVYC0jDzY29nAXj2vZlcN9qrVTckpgo3S7j992Edvx3tqVyqatHhLK2RxLKiIqfh4ELzHg4qY02CooKlwRWiprNctHYLGvWpWqHGURYy0en6duAHPjZuPtIJcHScPPpI0jSC9vE/62XCRttY1a+PbabeiVkdFk3mKLBU7+VgS+L7kl2AcVuabi8f8gwFjftEjAezpbOUXjHfH9UK3J77VjY5EWRJt5YG8Z0y/ODQ9pkuczJwKR1ooJWD/ouNodeuHupFmtsUoFUg+5eBvxlsWDWXRRRjzbbwWlHSPkPvMGxt+KTtxOmn8igHG5wzPa4brpsr3+aFt0X/IT9qI4TPeJ/iO8Ku0tC8GjIcyTtNG+Xj4bfIDuHn4DdpgKG5gXgikS3h/bGkkOt4xHfk5mfo+88Y8G0H6Wd8YnklJHRVe8b7wiUeX2nXxxqiuaHJro3Kt9TCiSEVqrRIIdh6JdEUT80sjj2kSxXl5IbmoLDBdSXvrhhGo1S5Q84r5LQsiAyXBsihZRZyvCnX0s3/g8z/WIaeoQMfLPLPMCdF3Uga8z999WjbB19/ejrNKqXjW8ICtsq5JJ+VCjEV5ryxeFaqXuPvPwbWn0LrrZO18iBwwbeaVEB5cLr4Xp5WdSz3Cw7HgwHMXZnYZIN1cU/RAh+lYcmCvrsvkIVkkTh7BdJmMscx4jzwgPxgPf1P2yZNabj4YObAtegxtA7+6StupgBKmOEq7/83La/DC+/O0zmHajJdhmSYhvL8QyLtLdUDEIb4QSssDIXHQWUmIP4OJX27UX0Xv1MIfj9zbWNdtthmyiQ0dkKdGr8baObfp3ayeH7da2x6+yobYF5GiF55PfLkz7FWjz/Wn6/+JQ+0wf7h7qjhU5ThyJAMvTV6H8FA3bYuciMnAp6O7Izy8PO5aFa4lVDkg1xEOH85C3bqm7msW+oxZhzBvRSRaNfJBXFKOHsFg70WXVv64uVs9fDV7J9Zti8X3k2+Cu7u1/nL63GXH9BxNOiCygK2w6IzupeBvKgTetjPvWGGnrKSk7DxU93DA0bhs1PZzwfhXW2ulGbMlEc3bjtO0iHFDpctYRdlR+VO5yn02EHyXYZmCHhEYeRfuG9upXA1uWeD7BNNIPZqLUY/Px7JNe2CvLCNblQ8q2rPqjyM+HC7mH3vAbJVWjMzOQMOwUEz/bgCqN/eDlSKa8Zl1bvnATBmIj15/GnU7T9KNJg0DLqzcOedJ9L3nOyScydPD9jKd5nJBGmA6fzc3bYY5Owfz9nkwkr1rfgQ6D/hY/+a75CWvGYZHccg9ORvLTt4rDRK2eBw8G8uS4SRs8Xf4m7LFcOJoiMHBsqPBITyQ8nS3dcSvH9+DLk9+p9/hQWOGcfDgOzxXBpge42b9YPoOVvY4lTPpnJVykdD1SGWOdTRHCVR6ehas+RE0JdwFmXlIi0xBxOY4rFsfjV0nEnA6OR7J2VnIKsy38JQ0+Tq5oqaHJ27s1Qi9+9VGWKtQuPrbnbe9LtMqj/yTX8zfDy+txjMf/K4NMqbFM5+xLKS8BFKmxe9XNpiGGP2uqlT3nJwE76DyM9/SsVEKhP7kk/n4Yco6zFt4EG7qBQ87G61vMgoL9EfqnO1sEZudC18/d7w5rhtqdwlUzod60SBoZSRTKpgvK8XkugHjVVknWBwQRqufqYMQOi8ljfKC6VEOCOo1/l4640l0fNA8X58PLhKSB37pOi0hy+S0K8HMS81BUWYhDuw4iYhDKdi8NQb7I+OQkpaGAn4ERYG0mKai2cDZ1R2dmtTC/+5vhIY31oJ7iBucOKSiwDRIW3nok3ykROWiVo3XFG2qLTHfYzxGlDfPfO9SHZDKAqdnx8Wewb5DpzBH2QiHjqdi2KAmGHCL6SOFRnDh+NjPtuLXz3ppm+Tld9dpe4KjJtztatRTrdC82bkeDI6sDH24jaXzNEnprfuGLkSdGu56JORUfDa+ndgXfmVviFWFaxBVDsh1BPY2hIbZW3o8Fiw5gU9+3ofa5p4EVmYOedKR4FQsfnyQQ6HN6nnqRV/pmQV6dwruRsHhUjoidDx45nt0Yrh9r7urnR5yTU7LR3VvR5xKyYKTrQ2KVLxFuWfw1YTucFbKO25vOho2fVMr2tIcEDFOxBCjsmY4/haFzQZzxeePou0TTcpt9JQGxs1DGt6cdHWtfvCgMVHcoOAUNE2vStRWWaKcAmEEjQiGN7xSJpg2w6adyEONmq/oPHL0gx/Z+uLlAUg4kY6xs1eBg83cXUh67CsTpIGHgOYWp5WdODAe/vXOn39F+oRXem2L4kPskXTc0HgC0gpyzuMlwbwZfxvTKQ3COyMPJY4L8bWk+OUezzyYBzEpxfiiU0FZIihP0mvKg+98Pbw/5q2Jwm9bdujGX2SRz+W9C9FWHoicU/Y5KkAj4/1n++GpaT0s/L5YkP7y0MZv0BSqhNmDyRE8qQO6B1/JOeWdi+IZGWlknJea54xEoI7/cBSeLbTU9WJV6TweX0kwXUq9IhHV7VxwOGkcbNQN1m3RpeXlqRGUE75jyQ8TMguPjs8cIdNhQE7h5KWtElY+upQ0jWByTPvte/7E5DkrdB4J8v4SxOqSQPrNWdaQdoAgHbUDwrA98kVUY4W8RJSnnnBrViV6WrYp65R5DUWgNeVcHXpa0kUwnPkqLdmxveZgwsr1uhOJ7g7LgllkeTBp/iYveC4L5BWPq+2A8PsbU77agQAfJ+UQZOHvrbEY9lBT/Y2Q4qO1XIQ+bNI6rJh5Kw4czMCLE9aiQW1PPWU76nQmZn90k/6WmNSvj7/di7tvaWxxMJKTgXuHLETzBt7IUXYL14VMf6fPebM7qvDfwJXW5VW4iqCzYNxGNS0zD85OtnreJZ0Inul88EOEzg42+prDodv2J6FBLQ/07x6mF4IRXGDG/b31yIdSErEJOfqd7ybehPFDOuB4dIbe1YJTurq1DkT/G0P190W4lzc/GkTkZLGJKRtUwhRSU6omZevi4KANQmkw2WvX66mvMfeDzecpfGnILgZsX6RSsCFwVFYfP2xkqxLhQlr9kSN1lsNRKUoHddir58WdD4K8KU+bxUZPGhv2TDcIf1OnT517Wh031qyLpm2qY7RyPpgMHYLLZSSQb6RZeMGF+b+/98C/nA/CqEDYyPPdgDpuOJwwAc/cciPqu7iirpMLwhycEGhjB2/VEnF6FsuMjSbzwPzIwd+MkwfTp7iSDzwoAzxY9pQcHmy8ebCnUq7lNw+GNYbnNeNgfGIgSKc9+c/fzAPDiHMneeSZjgrj+fjXPejWOUS/w7ikjPmb71+K7JUEpiW84LQUdrqO+2olslJN/L4UCK3FaSxOt3aqVUE5qDrg6KH4oc4OqvC4kQLvcbRD98IzrGKmxHsxkHr9eI9vkaksQOZVeE++GsFnUhZXCqSFjh+nP/KckJ+JegFjtPCwbitVqXEpeRdZt4A/KGDqOKuOInOlsFLX2uFTZzt16LRUQV1KmgKWM5OL3ZuGD+astNRFyhufMW6V1GUHaZB88JrslDpEHXE49gQ2/7BXXZnuXQos9YQRS+QK7DwScN2DraNJv1O2OYWQcu7sqX4rtac/SFcSww1EGaLTKK16Rm6OxSTlfKhmQ+so5ptFTXmnfiL4bvH4rmVwenFcUq7unKwbZhqZiE82rRM1Oh+Ei7MDwgKZe2DTrlN6m1/OoqA9wbWk8vE/1i/imYfOOR8EbRjaJuzw5AeUM5RNkmn+yOKlykgVrg6qRkCuIxw5ko2atZwsczGXrYrG8EkbUC/cSzsdHAbNVWdWaiqSpNRc7aCkpOUhpLoz6ijFsml3gnY6OOJB1Al10/M9OYLyv1vCcUvvUN1D8fmP29GyoS8+/3k/QkNd0K9TKKbO2g9XGxv88kkP/W701iQ0a/O2VhpUwDyzAaLeMTZKNCiZGs1fKuitG4eh/71zcexElDZmxTjlmoO/fnoS7e5toJV3Mb1XPpCIkhqackLSlWjKQ4dxfUiBymB937GIz0jWoxz8gJud4tnmdS+iV7cvEZeTphtm8oE9Zmb7p8IoLdtsIO9s1wLfrXoI1cRSLwGW99VFobpgeZYHutdR5Z89j/y+VaHKWEHeGSWPBSgqKMTZ1EwUFhShMKcQ2Rl5yEzNQ1ZGvnKE83Ujlx2dqfetz1KNUEZmvv7gVaZybHPyCpGr3juTnYN8FXmuarWyVXx5RYXKaDyjnOEiTXOWkmWbatVgpWjgrmq55i5QPiePmQ8a/eQD5Yw8pzwGOLnh4zE3Y9CI2chR4Tn7WMqC8fK4JPkrBkmTckQZZ9vMZv2F/jdi4rwB6qpsWMrlGsZfn+3Crc9+q/NGEaMpQZr5u7Lk+1LB8ie/Wb6ki795buITjA3xw9XV5eXx5YibMqX1rRLwLo0/wbaII1q3iuNHnlPfUv6NaVeGPBcH42ceCV4LbTyT5+xoCXTxwr6YN/XXrS+FH9dSHchTwuTvMtSSb57FtyG/ec/I5/LwnLqB9eZqjoAQnCr1t3KuXFxsUaSciZYNffDKU23hphppfviPo0puHqadr54fvRo92gXij7+i9Pc+aHPQhmDH5lcTu5hjNIEjIQnx6l0VD0ehtm+Pxztf7UBooIt+b/PueEwb2Rktm5+btlWF/waqHJDrAKLoijsg4iiYRjO404RJAbAXgtvhuSnnw97eBl7uDjgZm6E/LtT1hiBkZuejQd3qumfpwKFYzFsVqbfJGz+0PRo2cMV7n+/Cmq2x6NjCD//siEe+MuY8nO3QtJEP7u3dCDVqmro4yrMInQqYDT4VLA1BTjvq0KoRlv/zOJoHT8XhuEjdeDIcG1A2XImnpsIu4NpqeMoDOiL/a/gF/jh8wDIXm8fWP57F6yOWY/mhw3rIno0y80XDtLIqr5FXxmsa3n/9+jRa315P9/aal/ZcEELXtc5/ypv+sK9q/ekMcYqFjSL+wJLDeHjYIhw5FallioYZpZb5oqHA60lP3YTv5u/F9lMntQyKsUyDgKgMg03iYvosC6ZLelxsnbDn8Gi4h8k4zX8TqcdzUbfum8oxzNeyzWlOrOvC46sN8l/qGcuXZUqZ5ojIbTe0wKx/HtI3ZTH3ZQWJKCONCzw+Hypjiz/cjjtf+l7rGuZNnGsa/pQxd2X4p2Qm6zglXkmj3OlcAOSv1BPGKTwWuacM0AGcN/FB9BzRSt+71lAuvjNjSncOajtDT9skr5k36ncjTyWeiylL8upyOSDlpYOdSI+OWK3XkxLsHDpyIg2JqXl6oxpOr+L07Fcfa45O7YPRZ9B8BPg5aeeD3wnx8bTX3w3htz8mv95OxyHgmpHn3l4LPx9HFd5Gd47KdHGCjsukEV0RHFTOxqkK1wyqHJDrCPzgT61arqrimm9cIvgho8TEPGzfE4OFa09qBcDt9rju49GBzbFg5SE0reuNojNnsXTdSQy8OVyPsjixpVOQOaGnd6ehcfPRWsmV5oDwvvSIyj0aJyu+fxJt72+A13rOwYd/rdeNKNUPG1B3e3ecTB2Dsyqf5VGeRlyM4q8ssLFnPl+/cyGmzltumRfMEZ1fP3oEUVtj8NL3S/WQPeljg8ODDRj5VRGwsWecPAjjNflgp7i68+hY+Nekif1vMOyV5tflhDHvxJF5R9Dnvu+QkJ9l2RqW4Hlkvy44Hp+BGZt2aAeEZcL3+Ix8ZZnyXkXAeCjX0vtOJ4RTgZLV8eTNnfDBn3epq/8euJaEUyn6Nf4Cq5TDTZmnLJP/5B9VFH+Tf+RBSSjrWWWBNBgNRSlXljOnJg4a0BOf/3rrFakETF9oqCiy44CA6sNV/T635obx0vmgbC18517Uvbmu0s9jLekxi0yf58rKrrEMGafIAHlMPU+9rjugbFxwNHmcniJ1sfkXmq8aKDxKiH5+bysGj5ipR+2ZT9Ik+ec16STkXF75ZrgLOSBcJJ6WqvS58ny4voJIUS9w7QY7XTjwqz96qBpmZ2cr065VqhBkRzW+z3DyuySs+Csau48k49mHm+r8TPx0G/YcSQE3bKHTwK+f39UnHLVreKHfk/PR+YYAvekNnQlOAT9wNAUz370JoaGsceewbkMsJkzfifq1PBCvp11V01OwuGvWrsPJ6NU+CC8+YUqzCv8tXGxdrsJ/GFQgMq/SCFF4hFEJ8uDwp9zjNr7fzz6Ej2fswKBXlmLUh1u0IuDC9GZ1vXQvx3vfbNbOR5vWAejaqTrGv9IGLZqanA+Jh84Hr/lucRS/Iz2hbJAIPmeDOeCpH1GkLPRxywfip5H3aoOdDRUNmeS8NDzS+XtTXFT+F4ES2FPpED4Q+eoH8/bjq6u188HGiUYmd/f68Pn+8HMowjDlfLDHjA0N6WPjRR4Y47lUME7GZykbdTANMbq8vbzh6ml2PkpI8Erw60qC+eHBrPKoc3sdbI8aj7reAbpM6CySR+SNdWY+7N1psp3jg5QRy4d8rShYDrKdMePtFFhTfxOE8jBr2XrE76bZUTmycCXBnbjeuX8h1irng9O7KfMih6wP4miV1UBdicaLPGeZsjxJF6+pk3imHTfj9xWYNnylulJQxF/OciAtl5rn8+hSxD9y7w+K36Y1N+Q75Yz5oTTd2qs9ur/aDtvnRqhf59KVs9BQGXllXIxH+MzfpIXl38DLFwV2Drqu5RZmYumHG/RzhrsQjLQx7quFfCoMlaFDa07iKeV8sBOD7ZToc9HjzCMPXvMecbH5JEpqU4nRUzajQZcv0eqWH/HOtO14dMQa3NBvJpr2mo5mvb9G875fo0m3z9Hypm/Qut+PaNt/Du59fgVenbAJg4evRr/HFuOmhxbiwRf/wriPtmPvPo7Dn4+e3YJRO9gVdzy1BLPnH0ZeQZHunLy9RxhmTOmu12w4Otjq3cM42s8NbpwcbfW3Q+hYfDGm27+cD8KWm92cNc3Q4GcAuMMmnY9DkWlo28TX4vBU4b8H0SVVuA6QkZl33iJ0gbHyyjXPPKjPOEVl565kPDdmJb757TACfZ3wxMD6+OD1jno3LO7D/fkv+/WOFK890QGdOgToxZIEnR5B8UYhP4dNedngOwzLs1xTaNOzM/HaA3N1j8yAMe3w19zntAKnWuTaiZ+2bseM1/7Wyt+yo4kBBeXR7pWE4o2EsIR8tVM/fqaSn/y7ZRoPudI/vC76dg1Bjydm6AaZPVwSD0kXg7SiYBxlxdMgwAd2Jhu7chL8j8DCF8VsD2Uhr97zEpytrLVxQHFieRzNy4OzahwJUaRSLiKrFYX0TDM9yveg2xvi5w//p++nFJ7Fiy8uV1cqLZUg0zTKyNWG0CA0GYka++AfmDpnuTbE6GAxDOWcIx/MpxjDVxskWWSBNJI+0kkaWS50kl79YAFmfbZNB5Iyv5bKgSBdom13Lj6KeWu2IVBdi2qk3PI7M23DG2DO4nuQcboIj4z7xZKfkmAp1wpADHApf4KyzftBTs7YsWwYvHx9tYw8OWo2MtPLwVOVGSmvKwYzUcY0yVM75bWeXHsavXp8YOlEYz45ekZZYni+Slnib5YHf/Pg78rAiRP5mPL+auTl5CEtNQdvv7MSs37ejuS4NBQqD6mIa+UKi+Do4qja5DzExyQjOjIJC3/fhY8+XofZv2zHulWHsHHNEfz+2y6Mn7AS7W/6Fs+PXm9O4Rz631wTd/aqgS/nHNSb0vBjgr5ejjgRmYMAX0e4uTrrdY6cMeHv7ah3veL2u9Pe7IEG9c1DM2YILwu55tQ895ednVysvn1/ot4gZ8TTN8CeSsSAK1ruVagQpN2swnUA9jZkU5OXguIVl78PHcrEG5P/wbBJG/Q8zY6t/DFnWSQa1PJG967BmDziRvTtHIxhDzfFpFc76i+dlgYRNk6/IGwdpMkpGwxuNLipb6iOvpi/DhGro/WDNneE49C+t7VhwB5i9jQ9Pek3zH5to/7AGd83gl/+vVIg3cZGU2df/eMQ929vrsfgN37WW+0yXwzLY/OJSHR/4Bv9HkdF5H3mg3kXI6iyILw1QvNdeXgl7e513UDJCXnuGmCLSU/frHlO3tOYKzxrhaREU4Uy8q8y2UUxZXmTBqb51CcL0ft/bbB/y6v6mbejqfXVGxmos9BxBcW7VAgNUt95Y/UHu9DEfTze+/kvnSejUUbaWXcZnKNN8trVBI1A0klamB8x2OmTixPC8hnx7I/48v4lFpqZF77H57x3Xl4uY8aMI9bGs4XX6uKm/l/qzg6utyHfqVv4PMjFHYv3Pwkl1nig7WfKSD6j6Re5EtlifBJ3RUGZljTEQaLuJpZHR2LH9lM4EfsG6lcP0p1LTkrci+ihEKURYbJVryyYCQXhEXfYyokqwoB6X6FR10lIOWPiJcuA/KbjyvxQznmfssT74oQwHpG1imLNpuOwUVa6p587bGytUb1WADz9PeDk5gRXDyc4KKZa2VjDVj1z9XCGs7uzPvsG+8C7uhe8AjzVux76Hb8QH4TWC4a18qy++26LntZNGIti8H31Mea5G/SGNYv+jsL4LzhjYhm+n7UPBQUFesOVvfsTsGFHLFLScjH6uY56/Ubx4hReeikauRHOviMp6khGYkouHrmjHj58q5OyaUxhjO/Ke1W49lG1BuQ6Qny8UnQFZxAUZNaWZSBD6ZXPftipF5NzO10OfcYn5epFYwciUvDeiPYIV4rsrGrxqgdyGz2lXM2KnwJVkhIofj96WzKatR6r71Mx80wlTEg4+U0I1UyGzzlMXzMkDFv3vwhr1aLy/VTVqjb2G4Z09SaXw/Hjfe3DwjF/13N6G1GN0gi8AmCjog0BRcP0N9Zi6MRftePBvJEkMWqYb5JJkjm9jM/4Hq8lbGVkQdIygr/JY/L3gW7t8NnKe68my646xOmI35uGWk1Ha+ON5XBfixbYHHUKR5LidI+9GBEsJxp05JnI7KVC4hNjhPH6efjicNIb2PNnJByC3ZEamYj77vwaK9c+j6COQZpW4pooMzMRxzfHYsBNX+NESoIlT6RTjC3yiSMejzRvhXo13DH291UWI/9qgrSSTtKh662C1FG5x9EpLkrnvRoOnpg8oR/6Dmmpfv0b55UJI6+ogJhBg7es+fmS1LNtvsf3W7drulnHeeYibzf19HDiFL317Kib/sDkpX/pkWTpryouR4yPqCj5QpecmQ4Pyjllgzw+sO5VBHYIwN+vbUG7N1ojxG0ovn26P/p/0k09vbqwlKc5AzxVU/+G9PgZM9Zs0nmgHDMM80IHg/LE3Q1ru3vjvUc74vGpC1F4pkjnme8LGI73ygLT5yFrQGa+NhB3ju+ors6BXyiv2/l7JMYkwTvQCzmZedrhsLaxQp55FoKzq4O+X6ACc5dLewc73UHIGRB0agtyleNQrZqSszNKzqzg4GyH5NMpeO3lLnj9+ZJlPVsJVq5qRDjST9mMOZ2K8HAPvQ5l27Z4vcFN7VpeljUpZYEfLMzOyYO3lxu8vGzgpJSw5nsV/tOoqP6own8IXGjGBWGlgYvU1v8Thylf7sYDw5Zi4654hIe5ITktz7z1rpXeHeuO3jURGuyNgADA198UnzgfRGkpyH1Lj6jlonQwWmPjxGsqcmn8T508AW/XoZg/YaN+7qm8jv1pUxDm7qenFFD5bzoRoYy2ofj+6RX642pCiG7kLkxCpUAaFtLMj7s91ukHPKecDy6yJAnMJ89soJhXNihsgNi/xEaM99jxx/dJPmnn88sNOpiElN31COFzQlyGLgfy3t3KWvcURyrngw4ky4ic4nOWNflVGTxjXBIvDzqkJ1MTMGbgAjTtVwN1W3jC28oGMcpdbND5XTzY4AvEx+RpGiV9UwleZoiAG8BbilTcXe8r3NBuIo4p54OgvUF5J98o7zSBaMCv++VxfLL+QbyjnA/STJ5ebZDn1DWUAaGJ16yHpJ/PmE92dvDesdwU3Pni96jpNAr7lh9Td87HeTLByCsJ4nxQx5urrKVIUpOB6S+sQE2r4fhZOR90oEk79Ql74VkGG/eP0s7HnOf/0s4H1+WwTCpLjkuD6HeRcaZFHpOXlHXyuo9yXPNUHnpMaK2/yeHn4I47P/sDoQ4j8c/cQ7pCMg7KvEYlCvyForLwxsz/X55fDV+bofhaOR+8xfZHZIZ8J8858nRPoxbYnzIKv62JRIoqNIaR/EuclZUNTod+5N5GsLG3RV5uoXYsCgsK9fbmjk52yhGxRmZaDrLSMhFSyxe16geocPlIiU1W97NVe1WoHZZqSsicnO1RoN49ozxee2cHjJ+0GkePsjvm3+C6Ty8lU75KmLxVBWnaxEOPWNBWaNvGT3/tvCTno3i++btuXWcdPiTEBs5Vzsf/G5irTRWuB5yKS9Yf/TGCIxfpqqWZO/8o7hmyCGM+2Ypdh5Lg5+2o51jyA4OtG/nA3cVOb4E34aUuGPFMc71YTOkh3eDlKq3Kax5UFjzLPfaA5CkLg9eZ2epa3RcfiMO4F4JRQNnA8FWmoaLToELn74FvzMJTLWfoG24uwN7E19G1bj1twLOxpZ575os/4WU7VC8IzFHh2PiVtHVmcQVYEdAYYOMo+UiJyESA80uYvXGbZWoV6eNoA40Zgo2WTEcgh9h48RnzLI0U3xEeVATMqzG/jJuH0OvlxNSvb2inVWHN0qOaN+R7HQ8fFKjCYTnRgCvOR6IE0bpoMA7GK6XAHmmm98X89Ug6xr5roFb/mvjn58e1Mzv30AHUDnkFw5p8j7gT2breCR2XZd2TZNosMPIzW3n/Ix9ahOCAoVh8ZJ/mGeWd8kxzhfJL45e9ts3cAxAXPxVt726EUOdhljxeWDtcfpBO5okiwDyQLtZVYsnYu9GhcQOdD+4cxbCcPsR8puRmoEWfjxDq/jaOLo/SkRjZL05CpcAQl/KLda91nmLi0W3x6Bz2IYJ8hmLIx38iQeWAxcTgpNnfyh4/T7ob0blTEVLfE7++twUPfvKHZYRP+M/wRnJ5TZkSHVERSFw8ROcxXvKbNJKWYxkJ2PvnPnWldLYKuCd5DBq5+iE+PxPd7/4MwW6v49jKKJxlY0AwMgWOClUU5qgs+TfyQqIvUMp597yj8LJ6EU988rvW1dThlAfKCw/WVMq6jfr7bdIgfL/nIXw5aj1mbtut2ybGKfEx7+KYVRb4jS9+V4mOBzuV7JQzQnA9BdeB2DvaYdEv92H30ruxY+FdOLHtOSye9T80bBasR0W4uN3W1kqHt6EzohpxZzdHFWcB9hzk5vjng/mh7mHbz3WntAeMMPLTCAnPURteE/zNspQ4eRR/rwr/TVRNwbqO8Pf6WNStFWBZp8EpWZO+/Afb9ibA29MBAT6OetcKKht9KO2bkpGPLi0DkJqRh+MxmejWurpeENajSy3ExWXhvmFL0LCOlwoPtG3ipxrWs9i4Mx4NanvoXS8SEnPh4mGDM/lncDo1H3Wqu+LdNzrAXmnl4xvjcUPHd7QyYWPHsyhdUfw8UyHzvtEgkd8SjqDh0rtuE8ze/yi4NviMUlTD//c7Pp+7WjdkHFWgocAGrlud+vh21cPw9lF3FS3ayFRa3xhfZYIG2VuD5+Kjxet040TapZGRPMs1Gyzqa55JFg/SJQ0+w7D5oEFUUXr5vqTPa/lN+miEjL6rG16a3V9dKR6pB/LBxOsJku9utadh+/Gj+t4rfTpg1pajOJ4cp41OtpWUXx4sV4LlVhnsoiHDMhHDnHLMXtRHmjbHpzsftmxrHXs0Eze2+QgnU+I1DSzLW3u0w+SJPRHUzOe8CnShKTtlwdhgGOWvUBkN6ady8emryzFl1kotn6SddY/8YWcAaSdopJE/Hw2+Bfd/1Av2KlCXoA+x5fRxzU+SyjpwtcWN+WM+WN+YB55JEw3KABd37Dk9Btu+2I5bhn9vKW/ml++QT8wn89E1vB6++PEOVQ7+sCFTCL4gwnKJKFKJ0CgnuLg3KzYPv723DiM/W4aMojxND+kgTQzGa66zaR5YC3/89Sj86vAJsOyrXej/5Le6vDzVQeOf1yRRylvKWn5L3BUFZZtx88xyFz6SNeQfr4l920fCvznHmkzG6fibfsa0vzbp8Hw32N0Hv8y8DzXb14Y7t0PkfUUg27FLBjOo3pc6ZkSW8ih2r9yPex+ehcTsNC0brJ8MRrr5KjsFKPfUpW1CauK31U/Ct6YD/pmxFz0GT9fPhcfMu9QZvk8US/Jf4Hs8WK9Km4JFPP7q35j1y054+rsjKyMXNrYmZcARkNjIWIx6vcd5U6mM+R347AosX3oQTq5OesE6R0IIOiRJp5LQp19T/PZFb4t8ENzid+i4v5BXcAY1qrvgZGwWhj3UDK1aemvnIiMd8ObCRwUzi3Wa73y8Het3xMHd1Q45OYWY+vqNOHI8QclqJGqHuFlourF1sB4RqcJ/GxeS7yr8P4D0tp1VzkGOuSuCt76ZswPrt55GF+VUcJ1HZnaB3mWC061y8wr1exz52LY/ETsO0nQHflx4FG99vBXRMenw9nJGy8a+el9ufpF0+cYYrN0Wpz8QtOtQMlLT8/WakYxMziuFHlHZo+6nKeVEpevkKuZI6WDDQuXEg8qdEMObhzTwooT/PLwHb909X10pqBZsyuwB+GXi/XqxHw046jwO7a84chA1Ql7FsEcWITWyQClVsxJUBxv1ygCjiTuSiU+eW4nAgKH4TDkf7O2ShoY84JlgY8sGzGh48Tlp4jNTc2ECr5lvPqsoSGNZ2f1s+S6kcyGNgjG9SmLRNQ/WATof8Upudyvng2UR7OuPgHZ+OKacDxoLNEwJPiNYduRVZfCIcdLYpQEj8s/f7EP4ZvdODKrxhaV3MaC2Cw7GvY7+jRtq+aA8LVz5D+q2HofejT7H3kXHtdFEusT54PXF0sm8ycH53dEH03QP8IOtZyC05quYpJwPxknTlvWJdY/0UPb5DvlVxysAB1cPxyNfm5yPp7vP1s4HDTIxwCqDfxWF5pU6SA/PZBvvsSxOZaahlvdoNH+4JSKTpuKBrq11GOaX+WY9ZRlQ36yNOIT6bSfgjmZf49jqU/qL/2fNAsP4LjWvdD7SY4H9vyr+N/8aITVewQsfL0CWcj7EWWX6BPUfnY/XBnbHxmMvWJyPBW9uxu3K+eAvksSpV+wkocyVBCn7ygLjEr5K3dF6WB2E6MTGrSZi+5+maW22SkjGrrwPP348SL/HMGlpiejabxpa1RyNn99ci+SIrBKdj3LM/D0H8/va8FXvZcYDhxdHYdoDS1A3cCR63f0lkpXzwVEvkVvWT9JP/nPSoZuNA354/i6sjhiinY9Dvx1Bd+V8sGxEpgjml78l33K/IpC239PNTs9+4BQsTrniLATufMUREVcvd0z9fKvinykswfyyzSaC/Z1RmFeg7Qc6H1w7wmsrdV1NBWxQy0N30ghSlZA9PXqlbv+5E1ZSWh5i4rIw88/D+vnxY5l4YqRp9z6SRxbz/PqkTdr5CFUOi6OdNbzc7THxq81YvO4kjkSm6Snha7bE6uOxUasx+w9TZ9DFFGcVri1UjYBcR9i8NRF+Pq6oUcNeV9oZsw5h3opI7RhwbQcdCTlzb24PpbT4kSAOu3IROj8WxJGR1PQ8THmtG9Iz8vDmRxvg4mSj3/NWCiNLKTiC7xFckJd7tgi+rnbILDyLyGPp+G7yTfAPAGJ2pKBpqzGaFjYgPIseK6HdKBF8x9yO63fZ4LMB2Ld1JIJb+iBftaLcRvbA7xHoeMfH2uBn48qGgmmaDLtqGPFADzz5dq/zvizNsAxTHogjocMroqI3x2PapA34/s/1SC0s0I0NnR/2hrGBYeNCQ6y88V8tkD/h/kFYtfIJeDdkM2vieXnLh2CDX8bSo2sWMkpA+tvVmIIDJ6P0/bkT/odpX27GyuMR2mC+GqD8kKWU9SAPb6xe/TwCmnroOmCl6J327HK8/cViWCvLgGEpd5T5up7+eLJ/C/R8uBHC24fASlUYY3lyJFCXlXqJ+achwp/Jx/KREZOof8RHpSIlNhv7diRi4/YorDiwX09LoiyLEy11R65JF9NhuLeeuhXPvNfT9G0glYHX7/8NH//xt67HrH3igDMuMcauNQj/6WzYKyatmPUUWt5ZFxt/P4rxw5ZjTeRBTTudLtZ95pv5k12+bmrUAB9N7YPgHjXOLwAzeMtyXzFPRh7JS15aqXuHV53E7G+348dFu3AiLVkH5+iRRMXf5D/Lnem3Dg3HpK9uRZteKk1CPfj0sT/x0g8rLM4HwzJ+lhff5flqgnkhH2UkgXn68c270e+tDhb2RO9KQ9cuHyI+I1k7W5Qf6i13lZOBnTrggcGN0OCWBnDxK8Zq/mAGVcYLVCJcm8Bn2aqQ4iISYKvauvToNMScTEPUyQxs3RaLJRv3ISE73cJbtiXkm+h/XhPU7aSjRVA45q0aDG+zs7f1pyPo+cAn+t3KArNAGStrBKT7//7E1g3H4OzhrDsYuRsW14BwKhW/qxF/IhZb/3oajRuZdLyAm9E07jkDWek5sHOw0yMgdsqpyM8vQm5WLuo1DsSaX+6AIxmhwHWkQ8et1u0/t9rlNv20HdIzC/S07vdHtkNkZB6+nLUL77zSxvSSAj9i+MEPe1ErxFXTx/fYGZqema87N50cTRzjdaFSTI721vojhy8NaqK/P1KF/yaqHJDrCFFRpp0suJCLvRuz/4jADwsi9BdGs3MKtJIg6HhwKpY4EV4e9khMztWKJFMpBi5knz6hB76dvQd/ro5C7VA3HZbOiSgcKjU6Lraqcc7mhziU8+GonJCMlHxMeb27ngYWvTUJzdq8bVHm0h4QlkbiAuA7bKCo+PkODyr+ZuF1sXb/MzriM+pGgbJsojafRvt2k3QjSzXLRorp8sx7LjZOuLNLS7z96a3wrkuVXj6QZrN9gCPLojBs6FL8fXCfboRoUHFKAw1FMUIYlmdjfq9lsHElrSMH9cGTI29UZZyv+cx8XMhAzCnKR1hDX1jZnc+nKwXSTZQlTwwjz9ljyN48a7Ek1O8Xbv8N387/W9PfpnY4fv7pLtRsO1GXK8v4akF4SblyVJ7EV28PxG1s1M0PYnYl487eX2N3QozunaVEsyzFWGoaWBPdW9TAbQ82RJ3udeBqmt2iITzJOpGP919cgo/mr1NGr+nNTMUJKX/yhDLOa9YpGuSUCabFHnfWK8bFcEFOnljxx6Oo0cNkMBSpSvFAtxn4bcsOeKjfpJG97zSiWSeJKy0v5QXzz4N5Z8cx8zj28Vvw4he99PWGnw5g5LCl+Cc+UudBHAM6VeQL9YGr0gKP9WiHEwmZcHWxw4Cb6qDzoJZwCVZaiYENIB/5LrF3fgSeHbYE24+ZPhRIkHc00qWOkX88kzZvOyd88eptuGl4O1grQnTUKsBtrb7CcqWnaDvyXb5DsTe1Aqbrqw3yl7xiXkgj5YPyPqBja8yYdz8czDKbpTL6wZCFeOd7U8866ybbAdZP5ifQxQ0Pt22M5u2C0e6uRkq/K/fEbDSLrJ9VEa/8cgdeeGspTqXGKnm2UWkVar6QrwTLgLymrJMWXtOpNEelr0mrg/o/ZuitePLt7nqEj5g/aTMefO0nzVfhs8msrhhImzggJX0JndOh6nT4XF/bO9nrReU29jYo0us/CuDorNr3mETs/vtZ1KlDLp/DX2tPof+guXBwcoCNnY0e+aAT4unripijsXjnrZ544dEmmof/x95XAFZ1bF0v4u6ekADBg7sWl5ZSp+5OlbrTFiq01L3UoO5KKQ7F3UMIceLunsC/1753wiUEqX3vvb+s9nBPzpkzPnvWntkzw1PV7565BgeyKxEkygd5AA8nDg1w01kQHh5IpSN2bxnm/bgXzz88SMPgSefPfbgTbcI99GR0ngtCOayDnqJwODq0QqXwClpouEi8CcumOPZIPFCGa87piAsmR1tmqWxgyvUU/ntxSgH5l4CFXFEuQrPMsg0vFZDPv9+PrxamIDLUXRUIM8pAxYHKBBs/BQgbOkc8OMvBxWwcgbj32v747Oc92BlfjLYiOChgzLoRzpQ4OdqrwDgk37i426NKlJtWopRQAXln5hj4+P09CggFOb+jMGdnQBnEjockKMw3EEsW3oDQ/kGwp8fysiwD6B79KArqK5QU0C07OX5vwnexs8fg9h3w2C0D0GFKH43MESP4Nvdc2Ofh6YD9K5Nw87TfsC01UdPCjoqdAuNDwkEYIs84M5y/o/P5p8H4c1SRaw4Yf/dW9qg91Chx5xtJzREZczQcxL2vrz9+++lKtBkSpuk3X1iL5L8SVEKKJNEXjnkP22ItJI2EIyP+CVx1wTdYsjtWR42Znv9LmPBMHvJv1iMSLV4jOnfC/M1TYWclPdxkYvXHe3HbtO9xoJylaAHznhfrPv1wtncUEuyFMC8vRPt4wUG+O1BUhp2FGSirr9e2xcuQJkNOTV0mKSRRoxvC+N/dOxRvz7sArkEeiOwYDA+abcuL0rx69Gn/FHKrSvUbpsfIAKaD9eK/oW4wPrY1vPnfBP/mxfYxoF1nLEy4GQflgYgYJK9KwZRrvkZyfjadalqZ5wTzjPlp8pLwamWH1gHBGNotEucJseowsRvc/Z3hLhpatRDJq8/4BL9s3qryxZBh2ziRrFOm8VmQMLIPXrwcQ6/pAzdjhyUo2luOgQNmI6uqTP0g5WSe0w/mOePFsuB1ogGGfxrMH8pp5i3jwriaNLo5OmPzqrsQOTCkabYyJ6Easy7+HnO2b1b3TB/zl9/zYjv2kJR5Swfk7eaGcHcnS/5JXu3JykVaebHmAZsP84HvKMdNnWedZj7RKpXu+N42nG+fvRwRIuf8IwMRFOVo8VsCvnfyd3hn0WotL7o17Yj+/VXQj+MpIBXSAQ0460tkphbAw8ddZNsh1NXWw9G6CQzP/8hPz8Pe9XeibVuLdQTBmd/Rl/yCLWsT9UyQmuo6Jf4eXi4oLaxASWY2Fv1yI8aMCFf3b82NxZe/JaF31wDlC+QUHMhsFI/ik4px9pg2eOLufnq22PMfbMUHz4/QGZbrH1omCschVVo4gEkewm9zCqpRz1kaIRVcd0pOwZlAe+lzyEl8vJzVGiMrvwpzZ52O4OAj28Ip/PfjlALyLwIX7iUnlzedOMrtdj/+IR6dO/gp4aqTxl4jgoMCikKptLxWlRBnaewEZz6KSmrgLMJgzozRePOLndi0Mw8RoR4or6jT51RSKBTcRYjQVrRBBJCnj5OahZTVNKK+qhEL5p6pU7bpmwvQa+BTKjQoCvlrBPLJChEKf7rl90aZoB/8m4SIfl43qD+eWXoZXK2DO5XCJId1mo19uZk68ko3plMwygs7F3ZYHqKMtDKxsYmUueVcgIPkS02DCGf5m98ZhYZ/M+fYubPjCZUIFFdX6SgxO1Xj5r8ZTAsVKP4yX5gnTCPjzTzjs+OBbpmndNvGOxCO0oPU1zXA185BSMNBlLVi7kh+SoaaLaLZGRH8u76hQfLXTsiFbea30pE4xoGdmy34DZ3asdT4vTFkboLFH74jpMoLkXHUuNAty9LFwQHldXXIqCrWtNN0jmSEZXn95CF49Zd1Tesbjgz9n4cJzyY3tExYtRlHxsnb2QM/fXENep0TLX9ZUC8vi1OLseCNzVi0JBkuh+yRWFqGLfnpmi7WT5YV2wzLlM/YhviMvyQ4fEeQxPGecWB4LF9+f15MN3i7OCOjtAY9e4bgxkeHwq+zH+wM47bimxc347b7vpTvGvU7+mP8YvpMnTLP/5NgfJrHwfYZ88fkF5+xvvi6+WLd8qloPSBI35GAliZW4p4Lv8Z3e3Y2pc/kMdsGv2U+EnzPi3lDuDu6SX0/KORP2svBOi1r1j/KDyrFdMt48G9+MzKiI15+/2yEDguHqxScMd/izlhXD52HZbt26iwW/bEtS8aD8We8TqZt/1/Bts4zbqwnjBufs84/cc5oPPDdWRYHAr6vzD6InV/vwG+LkrEzuQih0i8tTEpAgbQWvmd95i/zn/lGMO/4N8Mg+J5ZxzwxZUHlh+EOCo5EVOsgNJRUoE2oD867p69lFpGCnbB+XBhXif7D30BeUXZTmKauMA3WKP8lmPQcSwEhTrvoZ2zfkAxPPy8l9JwF4XqOelFEvHzdkZeej7dfmoQrL+yk7qnQzX57O55/db3OmlDxOCQPXdycUJRTLAqtO6bfOwTXXtQNLlKJKHNnvbldFY7MvCrhDa10FoOKAtdzdOvgi7MndNRtd7ftKMKz723DN2+ORdy+cjz//lYdvKRbIku+546bQ3sHIyzQDXnFNTq7wZkVzoRQ0cwvqlFrDK4/WbY+E8/dPRDDhoTo96fwv4NTCsi/DCxsI/S4eHXTlhzkFVYiI69SBQVHgqpq6tEh0getQ710yz3Cy0s6QZEo+YVlqKisQ4+YEGzdmYndCYWICHKXjs4RIQHucBMBVVZWjQZxW11dj7q6gyiVgGqrGpBVUgtX8f/263roKeB5eyvQpdujGicKfv5SmBInK5jZUbLjNu7ZUZhOg7yH5IwXny/89GbETOkMPYBdHk7qMw9L9mzXDoGXiYfp0M09YfznLy++J8zfDIPPTP7yb4L3wyPbYGS7YAkrDZsLcjSNdEf3fP/fDJMXBONt8sWkz1I7jg9+R3dUNUyna9LPX8I8a47m+WPcmF8Tt5a+PRmY+kaY+PAZ00iQT1BhZPxZn0j4rJMLWu+Mu/8kWBbMJ8aRRISkjPX/ggG9MGfZ1RbF25qRPPeGC5f5J2dHaFh/1/lfYN6Kjfo9n/Mx75kPtuXPvGF6Sdj4nPnAPDinb1+8v+QKOIk2zy0zSXhJSEx9MXlauCEfI8e8hdTqYm23zE+GZzFHsvhJ//icYZhw/5Ng3BnHY4HpYnwZb8aZ6TJpmtCxMz5Ydh38wy0mJcyTRmH7O37Yh7dnrsbS+Fg12TFtienlt7zoL8FnvPg3y4TxoXtevGd5u9g7YUi79nhkxgj0PqeTbqLhwBdW1Etknrj4B7w1//em/KUJkTEdY3imHjMN/035T7BeMJ6MD/Ogeby4NiTYwQOr105DSP+AprRo2vixJLBBLgd5sPu9PRgz9QNpI4e0T2BboXu6NfWVv9bPmvKGz5l3QS5eWL1oKiKGh1ocmg9Z8Dagsjd1/Bf4Zv1GdWJmceiUF8FP+O6vgv4dTwFhGJ1O+wwFOaVwcXeRNnpQDwGsFSWEptK10k9TGeF2vC7uzvDxdUN+dqmu8XCVfp+DNdzxiovXSwvL0SkmDOt+OFfrsy0oTwrygZlvrkFyRjkmj4jE1Ktj9B3lgpVK6KGCt8xYgaWfnonsrEO46oEFwjUsmhtnPmgC/uKjQ8HzSwieTdalY7CeKUIkJFTh3udXo32Ud9MMyEsPDGsaWD2F/x2cUkD+ZWBhG7lhe/+fwMlsw3siUKaxs+DFe3ac/JadKP3ic96bafsOngHo3y0ab/xyiR68VZRUhdy4HGTtLUDKviKs352NwqJKNFTWIq+sHAWtDqG+sV6uBhGwcomvxl/CNp7sBPg333lIlzUmqh16D4jA2p3ZWLI/XuPGTo/fm87UpPe/Hew8TcdOMN4m748Hlin7EeY/086LI678lgqJ6bdNPpo6yYt5ZOu/LfHg96a8bZ8T5u8/krcmPQyX96Yu8m/eMxxjlsFnJi9OlP6/CyZfmoNpZR6a2QnCpN+0hV/euBpDbuqlO701zyuDwmwge18WPBwd1Pa6proWhxxawU7uOclUL+yCu95wVpNkuqGuEbVCWNr1joSnryWvWvKbgxzF+4tw++mfYUFWkpY/08I4mzrAfKWSR/A96xr94vVHyvA/AdMuGE+myTbvzcwC5UJkYCS+/v5ytB/KI/4s4DeVKVXYvWgffv05Edtis5BVXCwkrF7y2HLeQo1oEwdFo6s92AhHO3t09AmAl5DIgYNbY9LFndG2VzTcwiz+NQdJ8LsPLMXDb83XPGc8KAsZZ9Zbzn4wnrznL+NvW+f59/9V/T4WmJ+2cTD1wcSRv4wnFW7+fVPffnjqt8vhZrOeqTlEnCNtQzYOSZ12dnNCnfxyRpWz/fSEG6fIE8n3Q3A+ZI+D3MmxsAr+Ub4IsSG5JnwDxq2mEJg3bQHu/2yxxpt1m/WDdYFpMfXetE2Tnr8C+nE8BYSY+shqfPrpVvgG+ajCQe2Bsw5cz+Hs6oi6GsuMSGleEQ4dPAhHZ2c4ujjB1dNVFY2qilqdOeEg5Gkj2uHzV8brTmRGqaiWBNKcavOOA/h2cbIeXnzThV1wxrhIiwMrmGe7d5fggZfW47ePTtdDDG97aqXufEXz7v2ppaJMDD9iLcpdM9bjnusGICLcElih5PHl9/6GNmEeqkClirLz0XMTVEFpXian8N+NUwrIKfzlRmtG904WJDS0gMnZXYqYno9r+H9WASEo6Pk9hToFPn+pbFBc0R/jP4W0sYJ3k+5g3uxL0fPMbjoi7OjkCEdPe3hZ9ya3DZ9rb2uFedZWHkRNWRUqSypRKkpKTUU9SuOLkZdeivjYfCzflYS4smIEit9tfQOQW1uLpCqOM1qIFTsg+su4kASYuP03wxAAaz/TZE5m4n0igsLvCRIfgml2FiZ8iBXGzg71PE5cQFOqOip6UgPoJ+sBw+BbE5a550V/+LfJR3MRJkzCPLP9tb0YjiFatnWP6TV/E7wnYWN4VELYPbKO2Yb1T8KkuTkYLz43o9ZMB90y/rwYRz6L8g/B9/MuRseJbZoiXScOneiBODT+mDD4t/HnhKBj8dP4wZvqEmDXugTcfPW3SCzKVb/YNumG8TH+8p7RMd/ynr90b/X2vxqsOybfGW9D8Bl//s33rC9GJk3o1gOfLb4anoF2KgNZ/em2eTrrJfGUk7p2TdzZU2gcAxxd1k0TxP0hcVsvZHDtB1tw6R00c2vQNsvxZcaRF+UgnzFOjCM/Nb+mTpt0/Tfkv6kjjCPzllnBuJq2z3gyTaauM+5v3HceznvoNLjQxtYK5jN3eeNhjaZ8ToTmdfCgBMad42xRIYS4IrUAbz60Ei8vXaNxoHwwceQv85txpH+EqRd/R/7SzxMpIM+8vk1PLfcL8dU1nnU19XBSUwALONvh5OyEPv0j0C7CE23DPfHlgiTE7zwAVw833TKfp59XVdaqEkJ07xWON6ePQExXLzXZmvbkWrQOdtc1oD8uS8UD1/XCpPGRTXltfrkI/fanVmH552diT2wpbnp8JQb0CNI1o1Rc5s0eBw9jyib4aUEKhg1sq+eG0I/8PODK+xagUzsfNQ3bFluA7988W9eAnML/Fk4pIKfQhMzMgygoLIW7m4t2joQTibmDxV7fXggjhXeNCK/8gjLExPiLUBKBEleAsopa6QgP6bkhrq5OOrpCtJLa1crRDrXVdXB1d4Gvp7tuwUtkbC1Cz/4zVKiwU+GvEdAn0zkQFPYU8EbA8TL3Bqbv5igUSZBRRNhxEXRPUczf12+dhDPvGQq/Nm7qB00meMBag/QWDTWNOFjbgIbqGtSV1aBWBGaZBL5nfQbWirDeHpuM/eWF6g/TwQ6Gu7EQDMvEie8JE9f/djD/2IGys2R+M868N2TgeGDZMO389bBzgJ+bJzydXeHq5IS2fl5wCnCGp6sjAr1d9PAp2v46OFjWb7AO1UkHU1Zdr7bFtdUNyMitRHJ2KQorJHflnY+XK4UYuDFCdV0dKmvrUNcgpKu+QUgc97nnGTSH5JK/Gy3230wD895cpryYJsaT7wk+Z13h6DzrhyETfG6+/TsIxMnAxNMWfEYwDiwfxpHxM23I9hnJGcthQPuOePetyYge0hr2hwcZlexS0TYDCRqeNXHkG027gh0DVUVCDBILkbIpHR9/vAvfb9mm+UhllV6ynjB8xo33fMb48d7E9/8qL/8KTJ7bloWJP9PCOkI3tuVAt6xHfEa5w9+L+veFvacr+nYPwLjJ7RHWM0LLw14yjPmuZSEOVT+Xey0L8ZhKI8+QqysDsrZzW9gk7FyWidaOTqgSGe3q6Yh5S3cis7RAlSGGxfBNvPnLcqF35mI86Ya/5hnLhn8fpqj/GTAujJuRn2bww8SZF8H3tvWKl6+TC15/7AJMvLEf3ALlgRU8SZv+0h+6Zz7TbI1/cxKEN+z/jN/NUSt9QkFqObL35WH9z/F46Ys1yK2r0nyllRC/o8xgmTNeBOPNusF4MxzG1YT/V0E/j6eA8FyOTsPek/65EfZSeShbjemVvSN/63S2bdeyG44i8W98tAePzFwBZ1fnppkSbsNbLxpycVYePPx9kbzhZnh4AU++vEVnJaLCPPHkW1txy8VdcfG57a0+HQZ343zuvY14/clheOGdHdi2rxCebub8sUa8/9xoXbt0LBRKIzr/tl/QvZOffsMzQt5+YjSiozlEdAr/SzilgPzLYYQgd6aYNms1KoVU0wTD091J72krWi0Kh68QRO5sQXCh+RXSaZ49sT0Kixox4apvEdnaS6ewKRCIahFUrhRUrQ7CobGVkPeDcHRzQLEIu/lCgPyEmadsKULfATPUPb/iZUv0+Mu/jRDnMwpbgvfmG3OZzpYwgp7gM/YrjD2f8W+6NR0W3fIdf6mkeIqidf8ZQ5BUUInUnHKUVlejuLJKiHAFqnWU/nA8+B39MGHQT/pt4mLJsaNh4mbibv42Ha55Zvwm6Bf9Z9h0x1/+zXyiW4ZpnvNv3ht/m8P4Tze2MO5NmPST6TV+mbgRvDfpZzmZPLR1y7iRCNmOThriSXe8GIaHixtchDD4e3rqos6QQE89pT6qk7+eedC5SwA8w73RdmDQ4cgJqnOAXz/YAGeaDUgAJYWV2jmWFdeisLhG6y4XLpZU1qJCFMfymlqU18pvba0oKnWioNQ1mecZcsN4mjQwbkwD39EN483nvIwbXiYv6N7kGd2atJp39IvgM5NXtjB+EXzPb0x5Es3dHwvGPcMlzAwUTVWIMZ064ZFbB6D9hX3hd9gq6JjgQAMXsteJB5WFZaJsFCAvowwZu3OwZXceFu5OQk5ZaVO4TB85BP9mHExaTdqMO4LP+DfdECaNxo3527y39cPcnyxsw7LNy+bxaQ7jlmmh2+ZxJMxz8z3DMHHmOz435cl6YMqGbSLKNwAdwwLg5CxETP7mxgu1Im8dhSyqaZDIpMZDjbophpN4tO1AHnbmZjb5QdB/EwYv0yYZtm2ciZaetQTjjmj+vUkn723rtgmXYFpMvJqjuR8Gzd2ad8Yf/m3rnjDh8JfxZHtl22PbjvQNxI0XDMCldw5EWGdhyidKtES+Thp7Pa9SkSOZxcjcV4CctFLs25OPpdsOYE96Gqp0N8DD4Zk8YNpNXAnza+LNi8/4nW3+2KbLvKd/vKffpix5b77jM8aBF9v22/efhyuePe2wh/LLbXi7jvpAZz24xoMzGDS9ovJhb98K1VV1upvj3t9vQWgYPzwcD86ujb3sF2zbmCLKrZueH8Lte2mK6Sz9e05KLlb8eCUGDgjCnU+u001pOHDk6mKP6EhvPHB9f3h4uMg3h5CdV4wO0ZaFHDc8sgzDegfj9y058HDloJOdboIT4Gs5K8QWVdIpp6WVw9PDTTfEoZnX65/Hon2khXPEJRVj5h0D0L/vcezuTuG/EqcUkH8hhKuhRsgEDwIjioqAK+5dKA3cER2jvJGdX6V7dnNrXYI7WnBxmPnlNnndO/jhojO7qO3nPbOWo3WIO2rlnZ6mztGMQxabWp4Bcqj6EIJEgSmUd3vSSvDl86cjNKQVDuwuxcCejyux48wERZ8lRMvfXPDLZxSuRp5S8BJGEPPiN3zPToCzDhTcpmMg2BFZxOrhUSkKbn7LdwyL3xF8z4Wh9J/Cn/4QJh70kxe/5d/0hzCNiPH7Iw2K7umPCce2A2MY9Ku5f3xvmzYWI9Nk3DINzBO64d8m7YSJL/3m8+Z+27o1/hHmOX9N58c4M750w/Dpp8lfPmP4pgPl2BT/poLHOHOGnXE0aaWfdMtfXrbgt/yG7wdGtsGTUwcjL78G26SzW7srGTvzszVs+s+L8aKfmsZWDkLcDkp8LGdX8DL5wrDpJwkT48x7gt+b9NCNIVR8zrjxOd+b8Pg3Yb4njHuGx+cmbNv6x29N3TR+ELZ5TneaDrnonn8zDiZc/n080J3JT6NgsQyY93zeztsXY9tHonWwZXccmsYdErJQWCZKtxATZwcH/S2oqEJJVZUoczWorKlEuShu9IPxZzoZDpUcpo/+8jnBd4wjw2UaCJM+gm753LwjbONsYPueMOVnm2/HA92aPDRxYdxsy8wWtnE0aB4HAz7nZb7hr4kf6665N+HzIkzaSZJNHpn42LrjO1swzYw7YVYkmDAJ23vb9PGZiauBcdcc5rnJL1vY+sM08G/Gx9zzOX8Zz+bl2Nwv27i0BLo335gwbf+2vTdx4GXKlha13DKXeewhStyQdtHo3z5YyLdlLRNN3CqFfFfVNqK8tk4H3cqkvpdLPa+pr0d+Wbk8r5TvLbvuMT/oN+s56zv9NWnkO3Nv6qVp+3zHX4JxNu7oF/82ZWzcGTf0h37w19YPyhCC7viOMkq6ccyZfiEutR7SyIvfcG1Gj/GfoKy40nKWBxeh26z7cPNwQmZ8BjYtvxk9e5g5ewtoWnXahT9h99Y0RLQLQmFuuVpDcLdBDx9XZCVm4dXZZ+KmK2Nw8R3LcM6oKN0yNzzEE98sSkRCWhl8PJ10bUfX9r649tzO6Nk9CGfdOB8Bfq4680G+QOxLKcHwPsF4+PY++rfB5q0FuHH6SkSEeiIi2A0FJbXqJxUdfrtTlMMvXj4TgYGSZxJfKeZT+B/BKQXkX4i8PODrX/fgtmu6qQLx+MsbkJZViZBAV50C5SwGRyN46I85HZ2mGXwX7O+qism6Ldn49f1z4OXljJseW6r++nmbcVa65fkhDkJEDqK6tAG+bkJ/nOxwoKAKH8wch5AgIHFrIXr0n6lC1XRWRvjagvKE7/jcCGDbewP6QUFu/DL+ERT0FNp8Rv+M2+YgSeNzXryn++YwceFFfwzMM1uY75vH1eBYzwm+YzxMWhkWf034vDe/hHFvK3/Nu+Yw8bSNb3O3fMfLhEu/+cuLcTC/Jg+Mez7nL+Nh8t0QAsLkvfmlO35jC+OHCceETb/4S7/oJ0F3tvd0S9jmA2HC4K+5p3vCuOXfjJfp9AkTB8L4b+qGiVdz//gt3/NvvjO/DMfEj26MexOGrT/mb+MPwb95b/42MN81R0vPTVrpr1GACBMHgr+2cTXgs+ZueNnGx8SP722fm+8M+DfDbAnmO+OH8c9cBrb+E7bvWkJz/8z3x/rOPLd1Z75vDls35mruf/O/mXemfE1emndE8/plW3cIQ0Rt3djGzfhL2D4n+LdtWCcDWz/4rYk/723fmWfH8t88t61zBrb+mLgTzcPm33zPX3NP/3iZtsXLuDXvzHPChG3+JvjMPKef5rKF7fe239qCz038TgS6MeEaP833jDPBX9v3/DVp5T0HFmbffjamvTpK7g4jJxvoOe49NDRIn+5uOYjQjptJNByUv51QUVoNe1FEUjff2DQoafzfuq0Q4y7+CrVVNXDmYYQ04RK3NONyESWmMLsIHbu3xtrvzseBtErdmv/pe0UBkoi9Pncb1u/M1+11ucicp5rfOKUrotsG4JypP+t5IRWVlhpcUdWA4tIafPP6JHjbrNshqIC88vEuHfik0kFuQVNdNwl/9eYsPHh9L5w3uZ3V9Sn8L+GUAvIvBAu8usoyA/L+53H4fH4Senb2VwFB5YMNnaeim4MJqXzwQEKOLtA8i7MgPTv54dareiInpxa3zVyhhxmqzb51poSjSxQU7u4OcLS3R3lZHVxFCUnPqcT7T49DkCggeemNuPmMD+BgZwdn+bZeBKKHCJYGCai8ph6erk56LglBG3XiiPMgBLUNDfBzd0FRZY2OyjAsbidcUlULD2dHVNTVy3tn5JRUI8LXHVV1FhrMMXGiXkQ8tx0O93ZT052Siho4OdhLnETxkkQ4WIPjjI6eU3GolS70PChSX//mvqZWKFmQHqPR+g3fOJve4xhoaHUIjRIOd72xk4+ZPl58RjiJ/yU1tTrqVMMOQzoOesxdWohW8nd9o+X8CssYnfgp37pKR8E01Mn3jDu/J1pJGHzeiotzBIcOGep+JHjmAMH1GJWShzQJqWuU8nRy1HMyaqUzY163DfLE3uxiVNdLfeHeyvxGOih+4+3shErJFNoeM0v8PdzQKJm3KG4fTmvfHo1SdhIz9YdbQ/I7NQ+QexepE3Xy6+HoKB2l5L18z66qXjxykTgwPA8Jz55P5Rvu0sR6RLMC2sIzD+jXwWbDYYckfJ5JY2DnaEkfvw+S+JXV1unaEXcnB1RKGI46g3JIT/QP8XRDZmmlvqsR9wTrumSn5PNBqTd2qqwTLlKH8iqr9bCvNlK38sqrpO7VaVqZ/0RVfYN84wAnSTfja9ZZESwzPudBjvRbXsNF0ubp6qy/fF/POsD9RY+DGnEn3ljqqoCmEIa80rwn0NsZheU10u4cUc5BA5pY0G8Jk2A1Ybvm5zpDIu/UBENK1FXcFlU36DseDsYwWkl+1PN7qc/SnHSkuDnkdRP4LdNO0A/+baBxljCZVsJRwuRZLZXSXqsl7/iYxOl4qJO6x7ZhwLZN/7hmSE2brGAUTJ23Ra24c7a6oxt+Q3e8t5Q3D2210zpg3Oiv1Y1kkcbb5L+GLS9Mmiqk/jux3cufzqy/4o7tmW6Y73R3SJ5p3kg0WAYsN8rIGpFlrg5OTX7Zws7avmskSSZuBozvsWDywLix/Zv+2KaPz5h+I0t59g7d8Lntd+beFg1Ml1xsV8Zvgv4bv/mM5WwvCec9vyFMOHTr7cn1ipSXlraj5wPJxXpcLw7cxWG9tEnKVH5DOEq5MT/ZrviMecod3gimh2vKzELrmoOWstNyszyS8A5KG7GET1lFPxgey0vrg7g39/K/wsSL0HYilwGDtq0f5hs+r5L+z1nqrLuzyCNpnwTvWf7sq+2qRakQd/YiVxJra/G09K39pxy57oLb3g6cNFe30eWp50R1ZS0cKMuFxOckZ2HaXaMw66GB+o5gkUl26g5Urz2/AA88Nhm5hdX45dd4OIqsoAxgf16QWYiJk7vhy9fHanypLEx9chXOGdtGuUDSgTJccVYHTBzTGtNf3CL3XdE60g1nXf8rurT31XTnib+0nHj/mQk6i9Ecv6/Jxiuf7EZkmIduu+vn7aL5tGV3Pq45ryOuvbiLxvUU/vdwSgH5F0L4lgilUngJobp1xnKEBLiqYkHyVCpKiLsoARy14KmkbOimozbKR1llPUb1D9U9vhMTqnDdo0vRvaOfKi3sPKkAGGWkXghAoK+r3leJsEzNKsf3b0w+QtAIr9WFgJTBHDlhR0uYewpkaxQUlOM28lvBSmwe0W6VnQMXaxrQD9qxC5/V78kfbd/zmYYnnpjwW4RtQCcDuj8eWkgH/2mePuKEQduExd1eCPWH6TEf0o310nxsnlbjh3HPX158bn1mdoJpqAVyMusRFumonbCGY8Dw5RmVMS076/e3T9+I+NRSzH9/vNQnS0dnYPXe4tT6hyZDHkjf2QQrNzicR/K37e42hL7jc+NGYH2kaHrMBxIH/hj/jqpf+hIoL5HOnybkUm8a69jpH/aPdUfDlwe82CHSjnzk1Qvx/N0DMGygn8bbNgyFte5r3jEvGBfrO7rlrX7C9yZ/5aGtm+OCfljds6ybO2f+86LuyDbCcjwqH6xhWX+OQPPwm74xaP5RM/ctwvYbm/Cb7plPvLd9dywYd/yGbnlvcKzvbd3wPfPd1l1L3zT324qD1jJrKi/LT1MeNX3C97b+8oV5KXFX761/mzaj9cYK/dzm+yP8b552c8/L5pujYPve9nsD88zUS8Iat2P63ZIftrANh/5a5cgR35l7cavOm/tpBfOJ75gvKp94b42fkXvsE/R7uYw/Woctt5YbBnIsNDm0wLb+N5V5Mze2sHV/MjDubf3mLb1gWkydMM8IWjx0H/2etG+u3eC6DztdA8JM4WL0yrJqePt7Inb5FXBrto47Px/oNuZ9BIZ4qcnU9s1pcPVw1TUgtVW1kseiCPx2Ddq1c9E+lXKaSsgjr2xE907+8PZwROe2Pmgd4omXPt6F1x4ZA2/fVjjvZssuVsnp5XoC+qvTRxyx85UtOAsz4+0tCPJ3VV5CS4y9icW4ZFI0br6y2xF9wyn8b8FWdJzC/6cwhI3QW/nn64UJWLkhGe5uDrotH5UPKhzhQe6qYHBEgsoHpzp1VkMEjvnlyB+32asVgsXdhqig8FsKB64d8XB31HsvET7OjvY4kFWBkjIaexzCuMHh8OYpWDbgFpNGCNsSYnNvq3wQxq1JlhI76z1BYmirXBAU2FQ+6iQa/L75ez6j8D6KkDeHbUAnA7o/3mWFSYs+ln/4NxWpqirLLia8MjIakS5XZqYQ/1ygsAgoLrX8VnL+Xb47aPW3FfOUaaRw5jMD3jONTCvf8972onte1r/VP8LGD7MN5aJVGeh11qeo4gIaE45cSvqtYTeVnfX75Oxy9OkZoGXOZ8xzc/GcCj2rgr/yHS+pakd1MCQTSpTlXi/+bfWP97wUvLf86EXY3iv4hzVcHWBkuAyP8TaX9e9tcXmWPOMj2mBZv9M4M0+s32pc5N5JOvPd6xKxaFkKP1ElyYRv0mC+U/BXvm0lz3jpPf2y+tcE+c7kT5OHx7r4I79UiKx/HgE+t05caVk15Z3ANh95mby1vZrjqGf82/Y6GTR33/zeWh56z9/jXeY73pvvbN/Z/m373Fz8m2j+rPnV3G/rZW7t5TtezetuE/iHzXdHvJS/bcvatBdb6Od8Z734Ny8Fv7WNn7mnA/Ospcv2fUvpM89sYd4dy28TMXM1f28bDmEbV3MZyH1LddBA67y819Fxq7umdmNFk6yx8UfvzUXIr8o062V73xzN/bH9uyWc6H1zGPe2fhsvbOuErbde0t9yZpidIJWPupo63cmK4EwMz/soKSiz5FMzuItSENXWD4k7khG3Jwc+AZ44KJoGZ5Sc5Lta6XhqOaIpMHKai8FffeQ0tYCITynFO1/F4fkPdyAxtQQVnBUW2VZUUoOCohq0a+2JWfcdW/kg/P08UC6cpFw4SUZOpXCORrx0/2A1IWeYpu88hf89nJoB+ZeAhWyEEkc6v/slCamZ5boFXmSIOzJzq9AmwgMz7hmA8jIRJiIkdIRaPiShNwSGa0YahKjx8vO3/FZVAq4cOREHFIp0ryOrQrh4fkZpmQgokfKuopT4+lk7BEF6xkHUiRZzrO3zGGf67eZ+OO4nA35nRglJqkzaV63NwUMvb8Lab88S4QhRktTJfxS25cIRpIz0WqzcmIrt+4rUPnb19gKUl1ZLeg5K3tqhprwGjfX1qC4s1swO6dAaBQfyhRA7IaRNEMLDPDF2SDguPbMLwkLtjxrRYnjEyeQn3W7Ykg8vTxfEdLIsd7WNb2x8Oc675Tds/ulCeEoHcjJ+btpehKfe34Z5T4+FtxdQVm4pKxeJJ3915kbKrEbqGZVEJ6lLTi6W+ng86MimRMB0yn8EZRUW5dS/4ytwlYQkrbte/eEzQ14Yt7j4EmkjPnCSesNNHDhzxzJrkEbQINoiD+bT7X+lg2QnyR3kxk35Dp17huH1R4Ziyfo0Nftgxxwc4I7ObXyRnl2GX39PR8qBUskPF4SHumNQjyAM7hGMQH8v6ZgdIEWr5pJOVkWB+CPl+GdA/6WaqQz4bwWL3CpK/lHY1nnb+/9r/CfCPtk8/qfz6D+Z7/8LaDF/rA/502fSt0iOy4ZPoBeqK2h+5aDmY5wBKcopxp23D8OMewccNdjDk8q7j50jnhyCo7Nj0wwM14/wbJCc1Bws/eFKDB0UrFyByq+BiELt//kN5WhxSSOCAu31AMOdO4tE3rkjNMxZ++GjrBzksk0P41FTWwdfX2d4cRb6/6Lhn8I/jlMKyL8QLPBlKzKwalsO0rLKdZajuLwOXdv54LFpff+UoKewaT6r0BIojD79OgEBAa648+l1SNmagMmXDMHEERFoG+6NEiHYFrv6Vti8Jw9vvLUJZ54Vg9P6hohi00rjWiZx5SxNkL+LELpGRLf2gosIVK5TsZP/7p61Dgm7DyAwIgAeXk4Y1CcMI/qF4rqbvkVjdRUie3bCz+9PRvcY7n/1nwU7+A0bC1QxSowv0Knubp0DdFqaM073XNlTFLUi5BZWIUryh/D3c0e2EFcfH1d4+sq9dCArN2bhy18TERTghp07MuHu7YK+vULQvZ0vxg+LlLQG6GgWwTIgjkfW6YQzMO/Ojcc3vyXh05fOUGWxpLQK1TWNOJBdjtjEErwzbwfuuKEPIsPclHRzBxkPF0d5V4z9KWU4ZOcAb3dH1NcdxCHpYXbH8ayInWjTJwaD+4di8ZJECacR/sHeuk0k96an/XVFYQnsHBzg5uOGgFAveElZ0168dxc/dG/vi/ZtfdUksHO7APj4Hu68DGGiHtOsL20R7Ph2bitWe/FhE95DQ1kJuo8eKPFtQHpiNuqqqnBQmLirn5/mG0cQPXw84B/oIYp6jTyTuIqCWCedY4NcxEFJT6P0vPaOzqivroSjhwfCO4VLHRUl3M1BF1w6Sx7R7jxpewYqsjNF8aqDnZOr/PJU5oNwcPOEg4sLvIP94S4dfUCgGyKC3RHT0QejpS736hECH8uOln8LstJqsU8IipenE2J6hcFVmgZnC6n8GFRUylUm6RNtzFnSwlksEhbmORUVKoqGgLD+cJ1ZQX4tXIRh0B8OTHC0mYodlTjb6kdlh0onf5U0iadU5Eg6eAAa7ek50+olpMVTCIjzHxw8oMLIwYy6ukMaf4LrDEwb4DoAzgQxnvSbcWwJHJxhHJl2to968a9eFND6unpVPjky7O7uBi9ve/m1fnSSkOaOSvG/puaQdMwH0SgPuNZMpKH4aydxamWZORQYpfRkwYGi0hKWYY3IaSq1XNBrJXKmzCR81nFezBdebiIzWLbHkxW2YD4zHKm6UtctM7esI4wvy5zk8yS90jqULvWyplZkgkTK2dlJ6p2jxIVrNizlxTZgbfoKtueiQta9Oskvrt/iNsZc79Eo8qQV/HzspA+xOj4GGK5uwyvlrARa66LUG3nj5ibtX+ofJxSagzPBZVJ+DVJvncQB+0OdIWWdZ92S9HNGl+AaEpZJVmY1XCWzXFwta3wI5hfzz8g0ggMdmZl1yM4tgaenM9xcXVQWucpHh6RhuXpC65v5hGlgPpvfe57agHfeWQevAG+LNYP0lQSViIKsQrRuH4I9Sy+2lLu+OfztuTctxrLF++AT4IXaWqnjEm6dlImbu7POnHSICddF6LYDeubbkwHdss7ZKi+n8O/AKQXkXwiOVGzZWoAvFiQgu6AKbUI9sG1vAUYOCG3aAs9WgLC/1o7qOOBOG4HBRwpNA1u/qKhMe2IdCkvr8f1nG4Wo1cKndThK0jMloAY4enqjvrxUOxwHd0/Ul3KkXwRtULAITx8EBHlKh8AtVWn2VQfvABccFHJbXlIjBKYeOXH74OTrBw8/H1SVV6BBOqL6kiIhdy5oJT1WK+kJXnrpLNx0RZcjRpT/L2A7QlRaLorHpmzc/cx6JO5Mgr0QUk5p33hdP/h6uWDLnkJ0EeXh0+/jhfRVozy/CA2VlbCXXn3MOb3UlO2Tn/Zj1/IduOC6URgjZD4q1F23JcyXMg0LdkN8cjGmv7JZt18MjfRDjCg2z907DG2iju49bcuI4N8H0urxysc78MrjX8OnfUeNX2lOoZRZtZSTO9y8PFAqnZd3aBCCw7xRWFABD+nQaFNMsz4PT1e4ezlqZ1UryoWT9FB+vm7YvTkJbbqE4+m7+yEjr1LrV35JrR5gxfqTnFEOZ1EuSivqpW56ame+ZkcOfvttPwYPiUJkiCcS08uwY3sO8pNS4RkchAum9MTtl3dHz24W1ideHkFMjgeSFpKm8JhX4CDsMzQqEL26BSEjpwIFBZWoLK9FeVEFyg+kwDkgGI56KJczuIi+lZ0jAsN9ECQKAs0Zw0RJ8JRfR0lI767+uOX+5brTzMcvjUORKCytSGaEFLm72KO6vg4BXq5IOFCKYFGwmBeEh7tFaauubURBcS2Kpa0kHKjA/qQSxG7cj0MN9XD29sJ5U3phxh39pTwtbPlk2mlLWLv4AB57dj2evrM/5kp9qzxQiU+WX6CEiMSHhIjt9u6Za3XPfXdXmliKcihp8PNxEWW0Ated10kXmtqC23/+ujQRu/YXIVPSxsEDmnrSbvypaac1nTnAMOZ+FYePf0rQ05M7tQvElDt/Rdf2fsgvIkFzUBMMd+t2nV3aeePe6wfpRhYnAx6wOmvOejUF5do0bmxB5YZnHTE+LDceosr0UMnp0s4H99zc8ygClZRUjftfWIMAXxc8OnUwXvposy6EDQpw1e1bdTEzyTGVEPHz2nM6YfzoCOvXxwfz991P9mCFyASCeWQ24KDJK2UH88/F2VLAbBOPTh2EqChh9CeBz79LwPvfxTflIf3nroXcaITnOzEfuH6P7a6hwRK2h6QhNMBNlHwfXDCp03HNZAyeem0blq7LxJDewfo9d0HiBiUED6m9+IyO6NG92TZHx8Dcr+Lxwbfx8JF4kvgyX52d7EWZkUvyhIMybz42Ep06HY5YenoDptz+C8KlT+OAFN3xPBWm11PC1/UGjw9XhehY+FXaw8K16foNd3yste4MSeLOcr7v2p4YMyLc6vownn9rB5auzxTFx75pm1iaIdP8eITI5xsv72J1aQFn4dduyMTqrdlIySzXuhMqcoSDN09PG4RuMYdtlXfuKsYtM1aJImMndcC6jkPKi22D8aLJ9HszxyMiogXNSDDrze14ZvZqXb/BvtVOGjW349UOSdJWLxUwY8fUFmfMB5/zA+J2Z4qy4qprR3QLX8lTlkNZWaW0Q19s+/UySNd9VD/CGswYUcGg6ZqteKKMpnt9L1fz9mbAdwbGzfHcEwzvZJXmU/jP4ZQC8i/FnthSfLsoAWnSKXPNBnfA4kzC9Gl9rS5ODkYQcH3CsYRfS6ApV3CXt1CekY7crGdFwAN74/MQKwSnVoRcoBDV1MwyvPTmRvz88XnwEVL+64ok7E0uVftREpJAP1clbdUS97FDWiM2oRgr5m/F00+fJcLuEMLD3JGZVY0kEe7zF+xH9q6tsHfzx6plUzFk4H/m0CIOko+94les+2UzDtZUIXpIP9wpHVqPjn7o3jUQ876PRX5hrXZIX77xo3zRChfeejZuuKCTrqfx8naBp6uQfOm9ElOK1FRrmXR6675fApfASPz0+SV49dM9QlDscPMFomQJYXF3c8Kabdl48Z2tOuJVV1ePL16doHlwLEFunj84axuee/hj9DtzLC46vb34ZY88IYVRYR4SdgHefXMNug/qgDNHtdZZKNYhHixFJKaXCumrlI7fQUirAwL93dGtfQBGTfkS/QdG4pZLOiFRyG5haY2a5/FsmbAgIQ7VDSiQMiaB4NaMDCs8xEOIiJt20okp3NkfyC2qwT2Pr0C9KDf1tTU6U+ETGoDv35uMIYMCjkiX9LFNyl9L2LS1CMPGvov6smI4+QXrKKt/eACm3dgXYwdHYmd8Aa6/4Uu8+eYUHX3dm1CIOCEKlbUHRWF0hqukjyOthRJvT2lP23fm4kBcqiiNNaJcOqOhQjScgzXW0A7DM6ojxk7oAk8hLOMHh+mON6nZ5aJ4SPqrhQR62Em5WxQaV+6EU9Oom0T8uCwFq75ZLD7Ywb9TFyz75mJRvo42k2sOkw/GjehAmH7VIlx1b1907hsAbhL33LSVcKo/hDteH6VKOpVCKmjXPrREyTcJEO23Sa44c8rd49qEe+LKszqhbRtfISUkbAeV7O6IzcTcH/dr3lQLaeEGFemi2D0oisbYURZyzkWyC1fGY/zwTjq7QZPLp4XIrt2ei57SLmj7zfMC8iVPWK/37C/GFWd3UEJH4q4mopIYKjIkHYwvYdI459M4UdYT0LWDr1UJIvWB1jOSRF5UmEnkmO8km+8/Mx7+PETCBq+8vwvjhrRBYICXKj+7dpeIQrIOHdp4q0JQUFythJ3xJXHlyPnbM8bAz++wInessqFy8+BLazVs5rEB85px48JbxpPgPRWz2y/rhknjI/XZ8UCie9PDK1Sx8PNx1rjSlt7Hy8maBwzHoohUSf2i4mA2HCE27sgVQtwfZ5/RVv8+VhoYznWicFOZ8fN20rrBusr8pr85eVW6k9HHL49ucaDKFlRer31wKbykLflLnHmYqFFeeRGZuZV49KY+GDYkRP8mvv8lGXO+3YcenfxUgWcaWObMO+6glC7K8pvTRyG6PWWJ9SMbUD5feOsirQsM2+Q5wTzRWXapZK9OH6mmQAaM0n1Pb1BlnEoOQaWAec364Cvt+4Lx7dC7e7jOrHDXPUepEAcyCvD5rwlqDk2lhTP7xJiBYbjl6pimvH74uU1IFje9JF1cV+EjMkdnnCvq9Qyu1VtycM/V3XHOJEsZNcd46XO2bUmHt78HDko+Eg3SeByl3OtFuWMbPrD5OlXMbMuX9fb8mxfh9xUJCArzRUW51Gth9yT43AWrKLcEp0/uio9nj7F8K+1R165ZPj8KrFGm6FscMGHyjzH72AQJm6fRc5bykHzPImJ4VHBOKR3/WzilgPxLsWlLAT74Pu6Ijre7dNDTp/U7WiicBHJygIBASyd7MuC6td4Tv0Xc6m2wc3FDK2ERwyb0wmNT++KlebsRL+QubU8KuM1sVLdIIaDu8BYBzZHFPl0CdPSL2LW/BMVC+q4+pxP8hVxfdcsPWL/4elRW1mHiJV+iMicTbgHB6NAzUgiIH378dgfi1t+KyNYnryz9Xdi3vxpDJn+K4oRYeLXpgsBwPxHidhjcN0y3cawSMpuWUQZuwbt+WSyGT4zB3GcmIOzowbYjwKn87KxGtOsxC9G9O2Dr/AuRkU4ixbUV9pIXNAfi6KkjVm1Kw8sf7Ubs+j3wDgtB7PLrEXy4/z4CLKOgru+hNCkWdq7+Itzt4OLrq9J+5qOjMbxvOM6b+jNc3Z1w8eT2Qjh42ng9EhJL1EyrfVsfeLu5oFM7Tz3c8sfFKchNL0KlME5HDynPED/UiftaiZ+D9F61wjrqijI1bAfPQEw4f7AQ4gYl9NyqkVs654k/Li72opR4aafPHdZion2EmDdgX0oZvvpiq5R5tii3HbDsiwvRrp0r4hPK0UHicCKTFefA5/HIIxNwy+U9kZFVhumvb8T8j1dIp9oAj9ZtUHFgP7764W4M6xeJPfuyVClmuDkFVUpuSHb2pYqCLORz+648JK7fjlZO7jhUX40R5w/Bc3cNEtJUgc8XJKFfN3/psFvhlfd26TaYbr7eKM/KxUXXj8TZo9qgVMhbj06iEIiGsE8UTcvW2HV68b5G6kqpkJVdcaXYtDkDubt3oN3gfkhae4k1NSeHpG0Fovy4I6CDK9K2l6Jtb281hbr6zG/xyodnIiSKW15aTGvueWq1mo9R8SAxI3nluUAkRiTbJETcDe+C8e11hJazZ+u35WDU4HDNG0Nqc6QM776qB0YMC9U4lJYCn3y/BzHt/TBqeJg+Y5hvzd2D31Zn6JbfSdwtx1/iIi9I7of0DMId13XH4uUZePmT3ega7YvEtFJcNLEdLj2/QxO5YR1+8pVN8q5c6oy7ElnGmzKP8WE6GCf6a2YD8kS5evmhkYiMPJIJff1Tks4QnDa4LdgMCA7kPPDiekSIfKKSRX+pIFCush68O3O8ro87+6b5iI6UOivhlEjZzps9TmcUjGLCdHDggItyOQtD8sq40U9DvBlfgs85m3P26Chce0lnfXY8VEvZ3f/sWo0X/aFCwBOnOZBjiCyJsqMDt0KXsMguBXQfGiD1QsKifDXldSzQZO+yu5aqqSDrKcE8zRLFg33LoJ7BeGnuLiGrkxAiMqdFAmoFlZm7ZqxWJYYbm7CMSDRtFQIqUc1nCl54Z6cqrlR0WM7MM6ZZ/tffnIJqPHFLP/Tt00y7tIImVOfcPB/dpc6xDAmGbVu2lEVznpqA4GB93YQHn92IVFFA/L2drflsKTPGg/IvWPLSy8MJ153XRQc4flmZgo+/jUP/3qG6w5MpByoxpw+PwPWXWmZMmBcvzdmGXQnFOhBBxZHrAxkfzphQqWJds21TBiaPJ161AEu/3whnb280VFfD3mrDaO/ggNqKCjhIJc3ff88RZoPmW55w/vZrK+AkAlQtE5ydlOg3cs1bRRWc/DyRse12eIvetXVpKvza+iGkrRdcm5m6sQxYfFUF0m//uA8+0h6ipO+TrkVRUQwk/J6CwA4BiIixDqZI+02PLRKO4IAInmIvyE2oErmVjui+bVCZUYjqolpUSX74ST8QPSRIZ10a5Ds7ib+jjVnYKfz34ZQC8i8FF2S/+/VeBPi56JoKTqcST94+XEchuSiYo1TsIElwCY46iK6gi29pnsGRCM5kkHwkJuehXdsg3V6XnT7to2k/WyTCIb+gVM9D8PZ0RXgEt9Kz+BcbW46Faw/gxkuEaIsgfva1TSjJE/KaTcXDA52H9UVOVhFGjIlGgQjw/j0CtEPMLqjEhCGt0TMmXMiTZXR2+54srN2Ri9nPLFSTnNLMLNgJ6b7+ltPw0E0DERZGMwvuKZ6J8WNOwOj/AtiY2EWaX4L3509dhh/e/QW+Hbpj9hMj0S6CpkV22BaXix+XHUBJST1ys8pRUVKF0tS98G7XEYkbpiLAOlHDQdtjjRo2CXYpC5+IWTq1fue9EySfeJpvjY7KcoQzKtRDiORBJWtbYvPwxH1fysc1+ODTW3HtpR2svh2JV9/fh3vv+R7DzuirsxjFQrT3bDsgZDkLvcf2Q5UQpWundNb6QFMijtCVltahT9cAJeZL1mZjT2IhkoWwd+wWge3Ld+GgkOr+E/thxZdn6Qh8dnY1SsuqdbaDp+lztuGtj3agIDkNflGR+OjlCegdE4a9iTnaIfK8lAquNXFzajrjgSOKHGX183GVeDpj4apUPP3CavgEewpJi8G9N/YS5VWdKmzLh2AelkgHyNFqA3bAxUXspIHhF36PPUtXwa9jd9xxk2WdFEf52TRISoKlHaVLOtZvz0FSfC7CIv2QlVaEslzO1jQide8jiGih2pHY8yIfWL0uG/c/vxE7l6yU+u+J/qcPxDtPnkYpLWVbpzNZ3HGGJJn1gWSltIy70LVCYXE1brh7PmqKi7Fp1e3o3evEZi4c7X37ufW4+Kq+8A9zwoybV+CJd0Zpel96YA36SjsZMf7wqPcdj69VcxLWW5Ifjiwnp5fhkjOi9fTjb0TBNKQ5UPIjWur4pefGaBvl7MHa7Xm65TfJ833X9Gwauaa8mPrI79ifUopXHhqK8FB/bNtzAD26hGPmW+uUXHFUmX4zrzlY0q61F154dJAqS1RgWA3MGg6GZ1Ak5ffIi6v1nmVsTEcMuVSCKs/N35wN5nkH06cOQNcuNh4JaJrz0IsbcOW5nXDV+T2xfXcGOrQNxOZdGZj3U4IqDySGJN0koEXSDtTksY2zxoMj34wnFRIP8Zp1yNTDD7/Yh5+Wp6GN5BkJK79nHtvGk+knGTaknluhc5T8RODanbtmrkJGbqUeCMc84Eg7/aOiQ4WHpkUMU2dcWLkENCXiaD8HRZ66s/8xR9cN2F4unbZMR/s5U0Alh8omFchrpvTCus0peOebfbju3I644Kxo61ctgzNbz721DdvjCrXsSeYJWwWEefD6oyM1f00+crZr2YYsnYFhXTFgmTNtrHs3XdjlKHNBA87k3/XsClWiikQeUW4yX1gmrBv8pQL+3IPD5G/rR1ZQ+dm8p0BnkBgWy49K0qgBoaKA+eOtL/eqnDSnf9Ps8oaLe+tM24IlB/Det0LKJe9YxpNHRuLicy3neVCu3zVztfrVPspL6wTLjX7EJZUgRpS7xANluPfqHhg9IvwIuWbAOnDfM6s1TsP7hKgZZXxqCTIlDzl4wlmUx6b1a7GPofneA8+uQbfuIbjriu4YMjBCw6DcrpW2Gd7JBz6iTNdLP5y2MR2uUb4I6+zRFA9TNkSFiMNtC+IQ4uOOSmkfZaJdDbgwBq7CORpF0Vr3fiycA53Q/4IOmleNVcITfkuAe4QXogdaNL5CUUD2LU5Eh3HtUZ5SjBJRwBqlnob1CEJETx/US4DaT4hba/dwCv+lOKWA/EvBqeqPrJ0mhSqniQkzkklyERLopp0RzS3Y6Z0+NALzfk7QURwK2H0i/C46ox3ahnth7k/7tWPjN9zlh1PDFlgWjpMw0myK5grvPjNc36Sm1iMrt7TJHIrdXl6OdCJf7sRTMxaisU5IV2AQzjgrBhGBrnoAGQ/so63yYBE2G0XY5+VXYurFXZT83TL1KzRWSk8PB8SMGYg135wPn5MzN/7HkJsLRPV4EbX56QiK6Y2RI9sKCXMRguaEHh191YyoRARxckYVdu4txPqfV2Pw2cPw29xJorBZSJNNn3tMkDOw8yivALx8HoSdsysemXEuwoOdddSPxIblE+jthvzSaikT6QD93JQwP/7glxg8eRDWfHvWEZ2X6Thue3w97rm6L9q2ddLRVG4N/OkPsXj48aWoEkWk3eC+WPrJ+VJXGrF0XQoigiyHUqZJx7Azrhh29iRjNfD2dsGvC5OQvTcB4y8ehoVzxx3ROTUHifndT6/Huy8uwE33nIG7JQ5OTo5ITstHflGVmmtxPVBGbrl22rT3dnV2RJIQJs72sF6/81ksktatw9jLJmLJJxOtPh8bRhg2j9O8b5Nw060/ob6yEu/MuVjagz0yhczwcLD2Ud5YtCZDyq8AdwgJCJF8DZKrtLwWZ075BKMn98LP740TEmnxnwPMLNOW0k5lPzOzETc8shRLv10t7+3RZ3w/tJF2GujnrKTF0p4asD+tDIO7B2gd4sFqYwaFY+6PCZj78re4/p4L8e7zQ44ZjsH7L27BhLO7IDDMHXdM+QVzfp2s57vcf9Mi3Hhbb3Tud3ihBQ8lI+njCCzrEkfK2c452kxTG5pIcXT/NlH45nwThxcfGq0j3cSn3+7Hh9/v1/ZPBeKGCzo3kUAOYtw/yzJCT/9vvKCTEqTvlqbgwonR+HF5qpIkEmXCEOWn7xmuCmNLbcSkOSWlFjc8tkQIlofKMIZBMk8YUsu/eU/lgf6yvcy8YwD69PI7Iu9+WpCCT39N0rRTAZp6cQ+8OHcbzhgWoUTu9y05Sj4ZDsH1MtOn9sNpQ62ZcAxwkOc+qec0w6GCxrhQidM6bY0b/yZI7Cl/SaQH9gjEg7f1OaF8qBCZ8MiLosiV1Gr6KN9feniUmrrtFhnq4+Uq7dWSJ9wQ4rCJWp3W1SKRF906hyE8nMdPHhtMx2V3LtM4G4WJZUXiPrBbIBaty5D6bTEDe3n6UEmT9cMWQAVk9tvbsDO+2LLZiOQF/TKg3yTkrz0y4ohdFN/4aA9Wb80V5ccyC2E+YR6RfMcnl+DGKZ2PqQClpdXhhkeXICrconyyvjC+rHucMWI8GPaHs0fpwnJbvPtxLBavz1KFieFS/tA960SI9F9U3hlnKkDLNmbhvLFtdfcoYu2GXMx8eytai4JIRXHC0HBMu76H1j/KQc5gsfxYtxg+lRDOfLz1+GjkFpThzmfWYtZdA5rMGo8H+mnKkWVmGdSxPmgBdM96QDLfkjMOwjArcmJLUZZWio5jIoGWZh7Ej/WfxMM/yhMdR4ShIk+UEenro8dFI7yLZR1P0k/perhw9MS2cJb6WVkgzxbuQ0CfUIR1tcx0FafUIH1lCqLGdYJ3BNuHxEvSYG0iTXE9hf9+WKTOKfyrwP6lTBQOmjOxY2dnES0Eh6Dgpj03twtlR3XO6DbagaRJ5zhiSDt0E9JMBYDCnTbVPy9PU6E46bTWKuDZUXJkhlPKYUFu0llykRz9ddGRGpIPa/+GNm0cj1iLwcpIwjJ9Wk+UZT8Az+BAlKfF4advtuG9DzdjzsuL8NP8BDjY2SMhtQx1tQd1sW5ecS0eeWaVSh07Z09kpj+PPUuOVD5s+q5/BM2952jng89sQWS3l+AkPf2S5Y9g8ecX4PFb+uPOK3rjhgt7oX/3SIwdFI0pE7rigjFtsWmRdEC9uuHHtyYJUbD4c7yOwRZm5Irb4Rblz4JnSDBmPb1IytZByFE1Pv0xUbd7/fH3FDWPoC0vz04f1i8Eq1fejS2r4uHX8R0dFTcwQc9+aHDTYldOq/sL6bvzuhisnn+lms8lr9+CrkPfxLgrvsP059bgsVc346l3tiMpvQzDhcCeOyYKl5/ZHgO7B2LOrDFqbhcbK5qZ4HjJ404wb80cjDfeuRRvP/0VVmxMxY49mdifWqqLMXlat5eXM3p3DcGQPhFChD2RlkNbakdRApx0JqVr50AEdu2JpZ8tFDJqSdzxqgLj01KcJo2MhoOjE+ydXETR4Y5rjXAUMhcs9dpRPjh7ZCTenj4c/boEwUvala8oW+1a01zNHgfSS3XWkKDfpkxbCodtJSrKHos+nYDinKfQfnB3bJn/O1YsT0ZUiJeUs70QlGpkCknmqDXTGxniJkqQp5SNI565ZxhWrnoUH765BMExcy2j7uLvsdLcTzr2OiFFug2yC4mNKASigBSKQh8SZjkt1HxLUzgqHYw/SRDb+UQhSuGBUgdEPlD5uGiCZZR8cK8g7Nqboes7lv2eKXU9DD07+yspo+wYNvDwCDQJA5+R7JG8ffxLohDeCF1PxFFjmj1xdJ3Em+RYyWduFRauSNDvW2oj5tGe+BxVZri7F0FZx3CowFFWMVySRIJyjgSd4G5WhK3XNN/iyHOntt7YGpsvMqgQ913bD69+Gitpr1V5x/hREaNCFhrojk9+2a8zNC3B5Gt+7iHdDISLwpk2o2wo6RZHlMOMMxURznqRDNOdyjTjyTHA19x96aXHhuCTl0fhjRmn4SMhzzRHzMyoxqotmVi6LhW74rKF4FaKbKiRelWnC5w5aFRWXoPf1qQjPaOwxfpqC2YZZx5IaNknmNkbEufPRHFj+XHGnUrAtu3CLI8DljeVW+Yn/eGlCoUm2hKWRck5ksLQPeso6xnzi+50xkf8Yn7yAL3w4CNntgiTjV5UrsWdr/yyLrAs6BfNIo2VgFEwm6OVxIXxozt+w+/7dwtA7y7+yJL6yg0lJgyN0E1GOJPPAQoOUC1clq5K4Hh5x4FAtqtzxnbSODHPSaaZfvbJmmb5m+tfZt83BO3buyI2sUj6wgbdxvtEMH4aUAmkf4TJg+bga7qx/c4WJjcapAcvrqmD/N8EWz+ryiV/RVMIam2xuXKUvor5dUjSbNy5C/col3yqLrH8XS/1viCnSk2xDWqljGskf7WiCZgG5pGVVpxSPv6HcGTrPYV/BUhWw6Rz5Mhd/26BOiqzL7kUPURBIDmOTShSIsCRQApS7jrD3TaeeXuDLlYj2AGaxX2Bfu7o0zVYhaS/j8VUgqM9qZkV8oyjdxaTDXZEFDg0mzgeKIxoknLxRd3h6Ncad997GiafHYPr7hyPJ+8bhH5dA3QkdczAUOnwXLB4VQZqKmvgHREKR29vXTPBDswWRsj+U7D1vrAQCO3+HmbP+AXuvp7YuvhaODpyhLUayemF2L0vG0tWJWOFdPzfLNiHRasSccaUuRgyqQ+S1l+GgCBJv4UvnRSadxy0T49bc7MePnXH/Yvw+/os7NqVg63bsrBDiNO6bTlYtTUH730Xh19Xp+Kah5bBzt4RJYn74BU2u0mQG3+pdDTr5xVeHi7oOrwngmJicNYFvXDX9b1wzRU9MUZI6fnjo1QRoD3zhl152Lo3X0h7Pb5bloKD1cXSWQuZED84enU8qHnOlV0w8JzReHz2elFs3ZR4l1c1YvPufCFOBdgsaYtPKtDF2hFChlkva+qEbEi94/qImQ8Mg6NviG7FSfyZqsCZn4a6OrgF+ImS1ghuDcttq7lQtXWolygAvlLGdigprdbdlZh5W3ZnoLG6EiHBHmp207xOngjeokDHr7gAtbUv6C5xD94+T0i5jw4KjBkQgulT++Ciie1FiZR23CNM23VpWSUiI3xQmPU47KTOeYQ+L98fO809R4Vjwdf78NR9q3DV9TG6qHPKBd/g7lt6wyeMawIs35L3ceGzMYfhQMJVZ3fGjVfGKCHLzK7E6SJPOLJMO3QeEsYdoLhYm2Yh0e098PL0wXj/uVH46vXxTVtCKyQAmvdRMaYSwPUU73yxRWfQSMo5c8oBDdYlkli6IdHkepvj1R/WnQ27c/UbklA1HxNySGWERE4JqggGyiTKLlsZQRt91n8JpgmUYX6i8BaLP5xR4e5FXy6Ik/J31y2pOZhDkx2ui+FaAMaZAzc0Q20JJriM7EJUi5xlnChvSYB56VobcaRKh4TNuBJUSBh3i/zVR8cEv9i0OQePPLdRy5ByJT29DuOv/Bm3PLkci9dmYOf+Ip3ZfvClDXjstU14+JUNeOCl9Xh2znZ89ON+bN9bgJ+WpxwlZ5qDcbGYLDGOlrWFjDPT0SbcA7vjLWcb8XycdTuyjusfbfiplNG0j36SzDN/6KcBy41tnDDlxJldgu4Zts54iR+sM8wvws/n6MVgpiw4K8TdsqhsUpHkd5yVC5A+7vyxbVXJpvJgSK5tGqicOku4rEucqaLFwL0399S1TVwDwlkQmswNHhikz88YF6nrSDgT2LWrF+64rgfmzh6DL14bq2ZlJk4GlDUsd4IbPCxZd0B3CqPJGc9/8nBvadrhMPhlcz9tcbx3J4OILp7oLfLIdv9z2/w5KLKE2z+XZFk0cq7vsHNqpQMn3B2QcAr0EGVK5KvV7rumytJ2XL0OCwxHD1e4+LroWg8D1gLbpvAHRe0p/IdgW2an8C8CtzNsF+GNy87pJsK2XkfvuNDz2Tmb0U+UEgo6CrzCkmqkiCJBIkCCcECUFW7bS3CkiUSEu3movbAI/JSMchX6HDkaMygM54yJ1MWfFMoU5nTDzuVEoDBslJ6svqxQOjOOPNaJoGqF1UKet8blY3dCoRDQAvGP2xG2wvQHR8PLV4QXt+0VnKhj/qfABYOh7Z9F4f79GHrmYNxyU1+88cU27EspxHdLE/HhD/GY+dZ2vP7pXnz0fTIen7kUU2/8THdf+vX9Sbqzh5VnnDRack7id/MtQ1GRfgCd2/vjzadGY8mnU/DukyNx5+XdceGEtrjpgs4YNygcLz08FHfdNRKPzLoG9k6u6DuJu29JB3E8hiAICXHVWbTywmJcf14HnDGyrZqlXDqpPUYMCMNp/ULQLyYAE4dFYvKoNrrLFe3Wu4waikYSPvHjeGYYBMuR5GLdd2chLykN3y9NxqJ1mfhsfqKeezL3+0QhUdn4cXm6EkIu5N+fVo4s6fAnnRaJT14er2SI57+wHhmcIGlHISElR08A5uUsnSjrXZEQTjcXJ1WweXYJz0ZhGykprxbSXK3vHd09US7PSJT/SJ20LVOWw5rlt8IlOByXXvAWfv39gIRTi9yicjXfS00v1XMPnJ0dUStpLCwqQ35hNdI2XwOfkCBRKp+TtJOwWT20AcO55IHh+H1jJgqTSuAo8bzl/M7odnaUmn6YOHP9FAksR5K5CJf3kREByM8DNu7K13rADQFaAsNgOTPPSYC5TsM2fQwjv6hGCTvlRLLIoUsmdUaXtj6qdJBA0vyFs6gksHQTIm5J6rjO7FjgO8aXZJB+0HSM5qQcCKEsIpEniTWklvWECgCJro+3u8bRym+bQJJplJeu0T6idEXpyDb9Yxj0j2vquHCabinvysotG2YcCzn5larU0i39oP/c3MAoIgTlKeUC067kXv4OE2X7ZJCcUYpenf31e85w3jR9KdpFeuq269xJ8N5r+uKOy7vpbnMc2One0V/XinQSBZvpimnvqwv/zVrA44F5yvhT4dP0yD0VPyoRbzx2GgZ0C9Bnl57V44g60BzOLkBMtK/mIcvPzAAR9NdcNMkkTDnR/JffcMtf5hXzk2B8GDeuafHybLZ4wwasn+wLmV6uZaHyVy3hJ6QUiGIdofdUTIzcsk0DlRPO1rHOZeVWon0bP233H34fD27R3LWtt7YbwvrTBPpDPznz3Vwm0iyaaTXlTj84EMD1Jlw3xBk51jmXE4xaHS+//w5QxjhJleQ6UQ7YELbNp0pkVXpeObxCLaZUrE52LtK2k0tQL/0mFQpXXwcERXiipsI6SimJ5flfjs5Hxt7T303PY2HryMuWsG2aGPO2WbM9hf9SnCqnfyk4wpdTUKmj5TNvH6D2yma3Ee7VzqljCv0FazK0U+aiUo50cgGdpTOybA1Js6q4xHwdgeYCOnYuxJxnRuPmy3sIERNCJIKHI1LcHYSj17ZmPi3BiBo73gn73LazWMI6CEc7BwzsHqQzNW3DPdEl2kvi7Kw7Cv22+gC8vZ3Qyv74QvifAvtGCr7Oo79AfWku3vn4ehSXV+KtOduxfE0WvpyfiszcWrRv7Y2unfwR09kPbdu4w1kI6qH6Mjz90kW6+P/vArcmvff6/nANDcOGjQfw5OtbMe+HfUrAcouqkCukibMIJNARIV64bLIoECPC8eKssYjdEI9X3487oSJE4lgsZK5Reh6OUmdklqCyslY63wrJDOkopUfh1rlUVLOkrmUK0eL5F2XcfcfXQgKad8TNwc6Y5IJxcXT1wOxHv0LbCC9d79G7RyDGDwvF2MEhUl/9hWDS7pvnRAhxEkIcm1iIaU+vwtOvbsLBmjoMOeMzCA9RnCBpR4G7bx1sqINPgDsCfJyRW1CNYsnDjLwKaR8c+XQU4uKpcWCdZ744SeQPNtYjVdoHF9v/WZCwDxrgh4LEO3VjhVdnLxHCcRAL12cjLrVEz0h546s4TH9jC56ZswMzRME964YFuP6BNfj8tfE6mhjc5b0WR215HxDeCr8uvgRDzu0hmQycdVN3HcRsJXllvqECwjZPgn29KChcO7YnLkMV3VsujkEOz/k4hmmKwbHynAoWv6X5CUlmRLCbtGUPlRksZ4bLWQuSSyoLJIU0gVMyfoJ8pRuOohszHC62pb8kbJwZoX/0l88IElbbUXZbOEgltJBqezWf4U5srq5UQFs1fa/hyT1JN5+TeNbUHH/EhSfoc4aZ4Pc0D6OstJBui38k4ZTNjJ8h3yTUJ4MCqYu/rDyginx8fIn6SaU5PrVUzXr8hcx17xKuC9Op4JHAl4rSbHayYrgcaOLBkicClTwDpoXxJKi00qyLceAMF+vN8cB2z406DGEnmJ/0k2De0FSJco4wzlh/ONPB+DNsli3BPOQ7PnN1O7Im2rYHgjNYPBeG7vl9W4nHz5J/DOvzl87UNtASLMpPgy4gHzUwDHv252s67r2mlw5QlMs7a3acUP4ckW5pkyyD3AJLAbA/ZjhUlHhxZpLmkSav/1OothxjhLJMKe9U6x82cJHM8HCSXt0qJtjKnCTKVe5SHyWNKm/kmUe4N1zdpd+Q+4qyMvj7uOvuXCZLXCSdDeI+J64A+TtLsPfnWDTYmDn+Z3PhFP4IWpa0p/D/PWhDT6FG6JTwNT3x45JkFWbPvLcVc4TQcAS3UgRdSkYZtuwp0Cl0kgSSBQpnmhf0FDK9R5SXZ4Roc59/syXglu3ZuOb+ZXjny71q88vdOjbszNMRN7+Wd0A8Ch2ivGHn6o7wUDd0a+8LnkGRnlOJpIxyPScjU0ghF+IuWCWdgwilAiG+h4TpHc8s45+C9I04/+YVSFu/ERs3Py7EOBoP3tQHD00bhGnX9MAdV8Rgyvg26NDWG23CPISwVePHn+NQU1YOB88g3C6d1N+N8HAh6YPbozAlXUhQAz7+eg9mvr0NX/yWpGd0zPslAS/O24V7nl+Lu2atwf0vbMD6nQWI7NIG0258F3vjLKNQzbvbpo7ABRg+MFx3tXruvR1YtDYDi9em6Yza+h3Z2BlfiBUbM7BkQ7reb9yVhx1Sh6rKq1VRIU40y2KLoDbBsHPzxKAeQbqQs39Xf92thiApINHkmRxUgoN83dREatLYKHj7cZtny9aR5cewxz8RgoWkHayrRa3k45bYfHSUusmDE7u2s2yblZlThqKSalXsCX8Jc+TANno2SWVJuSpGfxamQ2UnvG3T/XrPs1MundhRdxrjzmE9O/qgj+QHzw/o3M4blRU1iN1fgKUbMnD+lcNQkhyLSdcu0W9tO2hmf22ZkAduXhBkL+1dCGvWIVG4ROkQLmk4DdewkJjznJOUzDK0lnz/aWWaLsz+fEECotv46KzksdBSMZtnVDBJ6nlGCEk1t16d8+VW8LBAjpyTcFFxJuEk8bQoDBZzHK5xORZIGPk9ZZWZWSDpNrMe9JfgqLghlfylslLNhTD6t/4o/K0zPCTm4ZL+D0Wh37AjU0eg9ZBDySuGQ68YFsPWmb7m0yjNEOTvLgpNnaaNRJlEm7KZMz4mbvy1JZh8T/ncUr42x8gBEbpb2XNvbsPC1alq8jJpeGu8+tgoPH/vcPhKFaZCwHWAnFViPr/26BhV5JkXVKoZvzyRWQbW7DoKPLGdpruMK/PAzCh1iPLCKx/vxAff7lM/uSta3L5y61dHg6PpW2ILNC/4Pf0zCgRhyssoICZnjMJBt3TDtKjiIn8TqhQezkZFsz/VDb9VxU/izzA5u7FzZ6HIrWpdlE5Fyhb0nYoPB9h4qC/XUa7YnK07p839cZ/2ewkHpKGdJGyKWpX/cFE0Rg8K03jx3iiF/JtZwV8HLiD7izhGsZ4UDkn1yBKF4MC2NLiaI/sFzCpetfJvvfThtZzSEXC236n6EEKCfCxKiTQTR2lih7jRTGkVWklRVkkaPSM81DTUZAnzI1n4iJuvO3w6+2DgpTFwC7HE/a/E/xT+73FKAfn/HMdqkByVpmA3oB3q0o8vxOO39sMVZ3bAJ8+Px4dPT8RnL03AV6+eqSM/Hz9/Ot58fAxm3T8E7zw1Cl++egZuuKQH7rmxD159eJhuXfndW5Mw9/lx6BQdindmjsGSj89Td/Tjzekj8OaTo0TAWwM9AQb1CIarry+uPqsDLpzYXveR797RF8N7h+jVq2MAzh/bBueMaYPeXQNQUVKJQw0nZyrwd8Hk72ffp+KHOb/g1kcvRV5hJd78fLuOsvp4O0leH5QO0DKSGSnE5YzhkZgmCsn1V/ZCY10NRp3dT8n8P4G5z47VUfOcA3l68FRuTjmcnWhCchADYgJ0v3nm3+lDW+MyKffenfykfAfDu21nDBj/vvphBL8hY+Zvpl3XBJTn6+JOnnhM2+moMG9ccHoMxg2NxLC+IeqGI7jcljRNFMh6YRc02SNsO9oTwS/AHQdrqnHfjFW48cFlmCWE6qW5u/HrqnTt3PellKqis2lPPjbvzceyjTm6FoRE8FBjLXoPaHPCs0BaAtM5dHAI2g/sjsLkA/qMBJTrj2iLzcXwvHja97rtOYhPKUF2XgUWr0lGY02VbotsSM+f7SDNdz17eMEzOEDXFz3z/nY1jeS5FRwUOHNkGzV3pJL74ewxeOjG3ujRwV9N7r769i78Nu9XfPtLitUnC5LX5OP0QXNxyemf4YX7f8c1Z32LG8/5QmTA5yjZL1qJgGGTT3BggSdcc6R84+58JT1vfrFXCbmOdpMsHyOBLRWzeWYnVYGKBwcwOPpcIuGQ9F0xJUbt5nkfHmwxi2E6GYaZAeHammOBO+NQzvHiiD/jy92rKPd4T1iIm/zdLN5cjE3Yms0Zkyq65y/jcM6EzjhzRBtVkKh8kLCSYBOcGSNRZL4cDzQ15RlHNHeiEkJQVnANBP00xJsXQYJMcBScZOxECA/109PMeY4EB284g8d1GHlSX93dhUxb/Rg9MFzbJYnttwtidbCJxJvwF2Vox97D6zasUTmqPvM0ee7kxbhyVJ6mkNyG9tE7+uKjF0bivut6YuLQCAzpFYY5X+85isgbMN+ZHwTLjmBZaT5I2Kb/aq7bMU9MPhHMf+Yp65f5/kSgOw5mmNkWfkNl8JVPduHqB5eIfK/RcJl2k376yvNSuP0469hvq9O1rnITBe5qRZg61zzPTgTOgLLOXXJmjCq7VHBenz5GZ2bY9mkqxnLjGrQ/C9t0/FnkpeVh04pkkU9uCIg8vB6FseIlqjUcGu3gJL8Mj4MHufnVKGdbkwcsGnsp8kbpLwvTilBRIPdFdaiVj82sCUukobYePq5OcBOljmtFXbmngHzLuP+V+J/C/z3+fI09hf8JHKtBslOkcCaM8OFJ5twWkKfrdurkgdCwVnraK/cp5+5UfM97dvocjeUuU9xz3xw4FBnpqX/zCgm1LIb29ra44/kgXTp7HnF67ImQRfOW/Dzc8dRqvPbZbtz77Do89eZWTJu5Gnc9uRp3CxHljkvzfojHHulc+wxsI4mpQ9mfHOX+M0hNqdNtRB+UuEk3gU5tvPHO13E6Crh4bSYWrDyAhUKQ3/l6L+57bp2kZQ3ufHYNZn+4E+98sE0J6isPDT9ppexkYQhVVBsnUUCE2JSU4gZReF56dKiQzWjL4l4hGDy8LyG1XNf/cCEtF8+u3ZmLs87pLl+3wuLlmXqGAWFLxgh2wnVC8Fs5uOHqczuhhyiEraXzWb01C9v3pCP5QDGy8yt1FJJrJtKlg/59dZqUaT48j7Nji6mPhLnn2pqUfbmwc3LB129PQlRbP4wZEYVRg8J1rdEwUUi5vTGVDVcnBz37JDTQBclplXooZSsHR/Tq6gfHP2mhRxJQUlCBzoNjMLJ/KN6W8ty6Nxeb9+Rhf5plVL1NmBd6dQ7QU+1ZnuslH7mn7bjJPZsUnz/bQdp+9+OH54giVoJF323X2QLuQMeFsis2peuouIsomDw1nVsFV4vSWVpWo7uBdRg+BBde8J7mpSF+gTGB+HLpFXj57fG4VBSV2a+Pw8sfTcJwUUyLci0NiWHThIzrSkjMzh/fAYmpJUrIuV6MI78sYyqZLfG7E83+cMCAJI8Do4wXD2zjSPyHX+7R9RpcD0ETP86QKImUMJQgCjEvKzu25+VlQnAkzjTj4sg4FZypF/dUUk/ZR5JvSKn5JblXhaQFZtzANUDijm5IailDP/x6JxauOYDO0T5KWGn6x+/VHFAqL0lyfvHxbZe4ixH9pfJCws8Tsy89o4MuTDdxNBfDoP+MA/OB1/GwN64cH3y9TU3YaNZFJZLp59bGl9y9EPOX7WuSPX17tNZZJ5rfxiYVY39qWdPaP+bh2h15R9Xf5n/femVv3fWJ6eBJ5JwB8vehQmJ5f9G57TH59La6fqhzGy/ExbUsrBmn4X1Cdc2FKpHMTIGmWf5h3jNvaLpjCx3okfQx380AG91TLvCX5X4is70B3YM0/jwvg7NANKcjaF7GtTOWGRJL2punn0ryqIFROlMYl1iMmPY+moeMv2UXt6O/MbCVe7ZgmtkeJt3wI/p1DcKjN/fFs++s1wEfmgJyTQrN28xs0J/BseL0RxAU6I2OoV4oFAUpdUseaptZYTkwz2oOSrk4anhuwg16n98RLkGeeop5E1ztUFxdI21MBFWltKkQahgWsETtpXIcquCW/JZnp/C/i2aU4hT+DWC79fJ0gZ+PhQQ2Fz5/pmFzxLf5aNRfARexPfPudjh7++KhqX3UHrhb1wCcL+T57ht648Hb+uOWq3vixos6Y6QQ0B6dfJVk2Ln4COGymvfov/8wJJCZr21D1t5EnHfzJFx2TifcK/G667Ieeqr7s3cPweuPjcEXL52BBe+fg4UfnoePnh2L2y+LQU15BVpJpnl7HWcY90+CnRbBNZrh7UUblL8HCFlctilLyYWjdKIcrfTzFgd2B7VzrRKCxh1+OIsR5OsMJzdnXHzzfJ0qJ1qqF1S4Wtk76hkGHIHr1z1UOuAIqQtC0sQ/btkcHuSB0QNCcfPFXXDllK5w9PBEQV6ldsbNwSBMfbS9/+G3FFSXCqNsZYebpv+uxJc7J3GUlWY1nHUgCaYSwpHHzm19cenkGFwwoR1c5Xlw104Y1DMAwqP+MBiH9RsKUJicgtzMUny5MEnyzUmJN9c9cV0Bw+YodliIZYMGkq6Hb+oveeuodvYt8Nk/jeHDLFsL15eWqKIVIfnbo4MfOkb56BqtSOmwSVJbh3ljQI8wuEo5p2YU4YGb++BQfQ3GXPZrU1uV5oWgMHsk7itA8p4cRHXxRmg7b4T5uugIvgFJGxcls+78sjxJNzMgOeNoLM3eSO44AmyqCE1oaGZz8R3L8OjsTcjOOqR5YLMPQBM4QeAqZJKj1AXF1ZK3Lkr6hvQOUzLMM064fuO+6/oq6SSJpBlMgZC8gsJjjzZk5xSjSMgZ6zaVJeZN23auFuXBmn4LmT18b355cGpzcDtf1mnNWynzMlFsO0R6YZgQVRJ7xnnUgDCcNTIKm3fn6WyOn+TjSmlzxyK9PHl78558JalUEIrFnx5dwlQmcN2EzipJwzNxI8yMCs3Wmg8KNMfehLymw/GYh23DPbTeUtmJDPfEwJ6Wk+cJDhJxJJ11+s2Zw3RXMx1hl/zjTla79xfKd1bHNrBtx+s3Z+iMJNPDOHM76gWrDyA+nmulLG0pKbEK59/2E/YkleCx1zbqroFEc/lCUzEqFCb9Jg/4N5USwpoVTaDsoswxMx/q1uqxycITKcQ7pC1QeeHBtqxjVDg4y8D1Mcx7zrI0jyv/pNzhjpK//p6I92eOwc0XdtFBHX7L2RzKSK6LI9gWeLL+pGsX4vbH16o5mtUySdHMe8yYNgx3X9MD734Th5hOIRjaKwi/rc7A3Fmn6+YBnDU8njniH0Xz8I8FW3eF+aWobmyEa6AbnKXu8xwPW9i5SjuWSDZad6FhHnqH+MDbz7VJzhOB4SKUGg+hPLNYz3Vy97coIGYrc5o01ldzQxDL34TJ11P438LfSBlP4X8BFBhs7DFdvTByWGvtFNiBlJRYTg2mYKSgJoGggKCwZudJ4sB3fMZfPqMbjqbSz5KKOj3wis/NM/7yey7EER/3AAD/9ElEQVQ653cMi9+cDDir8sZjw5WghwV6aIcwqEeg7sjiI50bR3/GDGqN9pHe6NvFX0iuK3ZtSoGDmzty8k7e1vavorquAd8uSNL7MiEgZ94wH9c/tAy3zFiJB19cLx2sXK+sxsff7caC35OwYGUCft+Yjn3pZWiQDPKKCFMb7H8KLIcJo9vA1ccHQweEY+yACFw8qSvOG98RZ4+NxvA+YZgyLhoxHXwwuFcgeooiR9D0JTzKH5VFZU3rNFrqwL9bmoqDddWqBGzclSuKaDlqRRFslAKPCPZEgBCQcj1PoE6UHjtMOq2NENwwVJRWNY282sJ0RFRAzX1WJs8SqEFdUS78o6PQv1coSoUE0FRka2yBdvokxkvWZWL9zjwhwjSBi8Pw877AzXcI0VmyRvKhEcP7Ral/1uScNFj3Bw4IwDV3TkTRgQy0E+LmL+nieSTrd+Zj4ZoMLF6fIUpQMep1QTG37qzANwv3SyLskHZASPIfDfQ4INEYJ2WHxgosWZsFL4mLt5BEbi7A0XSu0YhLLsLexAKkicLE7WG5ZkpHjL2CsHVVfNOsFm0a3ntlG6Y9ugzVtZaCpZLGGUXvtocP0qF5OXek4sj+Hdf1woB+ATh/fCdJq4Oav5EIcxamwmrWT8X3NiFMXEvA819mvbcel4oyMu3JNTpjaAuO3JI4Uonj5hI0PeIIcmiQL0b0j0BSWqm2/w4dPNEt2kdHp0kEOVrPWZ9jyRTunEfSyh2RqBzw4D7Gk/ccETfmTrYwawU83Y+eoaMiSXMgmlhxLRrD5wzUsIGRumNgQmoJuncKwtgRUbqVKGcrqPRwzVDl0WtyFWxLZlE9ZyRp0hce7iB+N4A7FRqibQg4L5JyEmwqEscD29D6XRblhqSZStuUCe1FWRJS7WA9rynwyClpLqD+ZnGq3o8YEKU7uHFQwuRLgtSL5rBtx79vtRzER7DN8xBB5vfdz63BhCt/xuLlGXjho624T+rG7Zf10pPS3/5sm9YJI18MEtOKVSGyTbv2Sbwk31h+HCQnLLGzgAor3VJRNLMgtkqIIfrat0ndYf/EX/aD7LNoqkYljPHeLfdMO8uQv5xJojKXnFSJjMxGJCVVIz29Abt2Wdxxgf3kUR0QGeWO6ChfPVeLh1RSeWGZZWZaIsx6eOHZ0fj85Ym4YFw7zPthLy6R9nH+1CXaNptlBZasSkSqKPicjbr6wUUYNSRaD7ncl5CNO6/piwZJnxko+jMolmLlmT3JyTV6KOJ3Pyfp+i4e5Hmsc2yII+JJwcHFGlIu5SKD8pPrsPXnFCSsydUCcnQTJc3fCfvXJSMvvhzxi9Px85ubUFN6ZAN2dpXrkD3sSxph5+4EF+sOvGZZCc2xWkndpdwo2F+NpOU5SNtUcEQl4K1tnTiF/05YWucp/GtgBAaF7co16bjo9kWY8coWXHb3Qlx4x3zc/PAqPU32yVc24a4Z63D742tw18w1mPnqFsx+eztmvbEN01/chNufWI1bH1uFGx5cgSvvWoHfhITdPnMZbp1++Nkzb2zBEy9vwavv78BjL8g3j/+u7441Gtgc7iJ86srKMf31Lbrgl2YAPIeE08087fqrRQl6ui5t0ju18cW0O4apudG+tBIVPs2F+D8Be5GCSZv2wMnTC7XSo40cFIr7buqFa8/vhCvOjNatZ7lN50/L0jSP1mzLwyIhje98vAf1ZSU42Nigtur/BNjBMg94WFxlfj7e/GQXnv9wB26dsQKfz4/Drvg8IX51kpclSvC5HSjP6gjwtSzYLswvF9KfhcTEI3sg21HXwT0D5YGDnobNkTiOYlP5aBPho+XEtHEBd0iAO4ql8yyvrIOTEKdDQqzkdRNsO4tSUYZ/W2JZq0ClliZ9TIvUWowa2VbCP4RciSvJGc8XoH02zwOoFcK3e3+Rnu6eIqSfZePk5gbPqPa49rJuCAm1MKU/Uy+YZhIIB9GMR/QPR1iwOzoLQe/e0Q+hgW4I9uMJ1geRW8gzA9wwsE+kbnMa2qMLEjbHCVE5iS2EThIkfNec2xGtHL1E4atUBSc9uxJ+Hq7o1j4AHq6Oku+tRKFo0HUpNG/gjA0PQ3N0dUdtwQG89+Uu9Wvzogx8/eU+Ud5vg5O/M56473c8dO0iZBZVo2PnwwoIQcLKjSje+Ginyo+SMkmr5D1nQjhrQVLPsjJgPLm4+ewz2uLVx4fgg+fG4K6r+jaZwZkypzwgQeTsQkJamRJIEs9PftwpfjqitSgluuZDeMrowW11oS/Bszi2xxU2KT22IIl756u9uviXftOEa3CvcCvppPnUYVJqyDXBZ1RuvLyOXixkWRRvr8SX7njQ4MK1GUhJLdbzlLhzkoPUORKj6ChvNWuke2J/grC7FrBwRaLOdHCWhvHgrkasa9n5FfqtiSNhe0+CbYj+scBdq7j4nKCSToXA29NVy9GcSN587dmwvhG6RmTTlgI89fZG3ZaXsyUMm+14w44sq8uWwUEGEnfOGjD+JN4h0j5I6EcNCtPT7TlbxLOBXp63Dd2k/Sxdl4mt0mZtwfoVm1yscSUYvrkMdKtia19i2jQVPuYNFQ+GT3Mz3vPic+axmvYIOLCQlFSOLFEK0lKrkJpSLYS7XA+R5Gze2aOjMP3mvrj1khg8clMfXHJGtA46UNFmW8/KLsbWPVn4fWMytsbmahhUqO54+nfExhZqGbJdcLaMi/A5MBMc4nxE30QTZZ6bM+uhgfjkpTF47p5hcG1hnRpnY9ZszdG2xi2vb3limeRzjW4oMm3mSgQHuB01G3SyWLE6C+HdXkRk9+fQY8TbGHP2XFxx43e46Jqv0WXQK+g6+iNVRmxhkceWNmzEuLe/FxwlT1sVSKGkVCJTZLjUZthTzxdHzqJI9BrbWeplAxI2ZKA2vwZDTo+GT7BVc7IWbSuueRHFLTenAlXO0sc2M5s9JApIjSt3lxMFNLcC6Tvz0CB1rikiAmbF4ZpyCv+tsH/iiduesN6fwr8IlOMffr1P7UfZoXKRYUSwh95vk06dW4nWyj1JF+9pW06hTOFLwt8gz7k/Nw9eqhLBSjLQr4u/HsJGskP/M6XTow02F+FxATJ3CGJHeMZpHeFx+FyhYyI1tQJfzE9GQLAP5n2yDXsPlCMuuQTJGeW6s5ajdC48iZqd6bLN2VguBD97Tywcg4Nx0STLicz/NL78ORELvl+L0yYPxcOieAzsHoweXUIR0zEIbVr7o2u0P8YNbY2+Xf0QxKlp6aQycqoQuz1dWIQ9Hn9kNIb0C1bS8nfDdEhuLp547Z11ePqRMaoQtI3wQHCgq3S0jmqXzCkOXx8LgWQH7SkdnAe3KJX3sdLxwcsTZ445fHK1LcpKGvHlp2uQVemk6zpatTqkSuJB6aH8fFx1hLy6ul7NVWjPzwWcP3y3Sw/1u+/2QTqyTtj2nSRFsfElWLM5B4P7BWLFqixcecVcIdxucPDxVbtqXx9HDBLlp0uUH3p3CVATJJLAvjEBulkBzwPZuzcPJcl70b5/DL58YzQcrWH9UXAQmpzl7U9ikZlWiHFjooXkO+h2wJEh3giUvIuO9Jb246VtIiu3XAkYlawPROkjo5zx8HBdMPl3gOXq7emBV0SxT9+1Dws3FiIltwa7Eor00LiS8nrsSy3BvpQSaSelSM4qxz5pL/nSBg86uSInMRtR3drirLGtUVN9CNde3x9uwUBoO38s+2SfKi4vzDkLbjZtlGeCLPg9RRRJN90RacW6LHy5IFHJ5ZTx7dUWnbMWQ3u3VXJCpYDrRqqEBPPiPYlVYAAJosVPU+YkCvNFQacCwjK959pBQlyrxK9QtI/2xTnj2mHLrlyMP601AuT7T37Yr2eGkFDGp5RizMBweX4kS8nPr8f73+xRAk2THO7Yd+PFPXXt2ncLU4QsWrbbpdLA8uVF/wzJPXtc26PIeXxCCdYJ2WGa77mmD9qFu+uMUP+erTFsUBDahnoiJb0EPbv5oVpk5I59RUo+q0SOZogiOGZoRFPaCY76fzU/QRdqc2c8ykkuLB41JAz7k0qxWggnw6IMpuzkjArjyHhzvc3IAWFoG+V5BKG1BfN90ZpUHbjhyfTEgJ5h8PFwEOUuHv17BGHUUMsBlsYPJydnzP0hDis3Z2naONt0jhBxtimacnG2a8qk6CbZ0hw/LE5VBY4KMDdm4MAAFUZPD0fdYZFKA032aBLHNSI0W6Ip8B6pu+OHRzXJQc4YfftboqabM0FmtorlRKLPcqutO4hRA8Lh42NZ1Mwo/bQ0TfORfQL7JcqcunrLRgOMM5WfSSPbwdfXQcMKDHCGj9z7+zvCz89Rnjtj8448TLuqpyivbujcOQCB/h6IivREQUG19H+VCA9yxyXntkN4mJtup96jqz96dw/AD4tSNb0dpc5xoGXxugwtpwsntJf4HUKi5N3QnuG6ZbdpF1WSTsoWti+O8AcHOR4lpzhQszO2ABXiF+UL85ezMD8tT9Xt8dnXsk8+e0wHrd9/FHfMXIfUpHyERYfC3lHyQPpbVw83ePh6IiDUD/kZBfhxYQLuuWVgU/kwL02em6rg6G0Pzzb+8O8dgID+/vDuEYCQjj7wayeCROqY6CZqlhXcLgh+UYGI6OUPnyg3XXiuMB6JW68gbwR3En9ErjpJO7QdpOMMSWSHIHluB4827giVPje4sycOStxsnDV5dwr/vbAtr1P4F4E7n7Az4zR+qJBRdrrsFEhI20d66famHJXjRWFHe2aO4nA6n/eGAFCg0yTlwvHtcM6EGBQLEaGtcVSoh5JZgtPSPNiKnQ3t5L0s5xAdE5avhCi3CdDdlRwdW2HabYNw+sgojBsSjiG9g9BbhH6YxJtb7G/YLQQsoxLxm+LQyslNO/z/KyRLuCJ6ccflXVBRWo3VmzPx0+L9+OzHPfhlaTx+WZGEFRvTkZJTDh93R7Rv46WLpmN6RYmAtMf22BLthP5JeLpL5ys9x4MvbFRztbZSFm2CPRHkK+Uu+RcS4IVuHUJxxshoXHl2DCYMbYM+Hf0xUeLp4ueL738RUiodZEvgtrQU9S88PAwz7+2Ps8Z1Ra+uwXpyMEeauSPYi/P2YPYHe/DWp3F4ZOYKVOZmSd2xP8LmuTkmjW+LNTsK4BP9Ps44813YubjjgutGYXjfYF2f0kMUux7RgZx8EYJdhri0IizZlIldiULC44vw4/x9KEzYhXZD+mDrL+cICbN6/CdgaSuST0FuaCUaU0JaOfYmlWB7XAGSDhQLkTImBJYEubk6ISmtBDv2FkoaD6K+skL9IEzd/qvw85NLyAEO1qFX30hEtXZH/xg/TBwWjn6i7PYXRYwj5K7SSTfUtkJYgAeGS4c/54khcAuNwB7JIyK6uzc8RfngrJNEG899PhEz3z0TfsJXbVsRlQqSPoKEmKYgbVt76fazPDl74ep0ZOdV4fxbf8ZtT6zA3c/K9czvmDp9GR59aTUefnENbn74dzXxaA7mDUklzX283J2wYVuK+se6s1/K89tf49XmnQuOWQ5jB4crmaNpFeXX7vjco2bTVm1KUQLNWTIOeowT8s/1Lhz1JoGj7CIMobcdWW+Ub2wVBQNVVsQdR8izcsvwgxBAzjDk5Zdi8fIDSqJHDWmvbkcMbKfEm1skU1mlu+aHJtK0hQMqPFTRHDx47fnc/MESlomDbVx50R0JOdNBHItolZRU64xEphDyS87qhodvG6AnbJ8+NhKjJT+G9g5RssvZBgPKZh5wSIWIfQFnLrjjGU37aE5FJaj42Lst63uSYZYnwfia3cFYVmeNiJS4U2ZYFnVz0IODSbde2kPc6WOF6EEaPmcxWNfYd3AdBWceTB6wvnCWlTB5QBM9KgDcUphbZXNBPPsfmmvqNxK3/ELLlJn5xjb/qODwgEk/H3fcNnM1rrh7Ma66bxEum7YYt81YhcdvHyYyKFQUZKt7y4+acTFeVHa5YPz3LZYZHZq+vTiX2w/Ha3942T0Lccv0FXho9mqdxdB28vRKPPzCatz8yArs2GlsIw+DcaIZF+sdYZQ4tj/6yf64QvrcP4tq6UQdnJ1QL+XC/KwsrdHZvsryGpRJHXLxcEVXUbINmOU0A21e70Snh6e0MRYvZz95MLudjVmYEcEuPlL2oaJwuQEH0g9hxe85iN1bjnxu/S1+018uUHcV8eYqbluJX+VSZHWWaoNSuc+rkDriKe+kmrl5WdzI/0eAm1AY8zHOlFHRo6n5rt1lWudZhuXiD58ZUAwclgSn8E+j1aFDcafy+18IFvp7Qgi5XSCn/U2nxo6D9+yQzTaIZlSQFwUeOwMKdO51ztEznpQ+TkgBsWxDlo6GPnxjHwweGIL9+8sw463NSgSovLDzef+5USccjaYgeOODWNx50ycYeeEoTBoZgZKKWoSL0uEhJIWCkrsP5eTW6e423GXph2+3I7hNIEYJCftw1jCrT/8s7n1qK15++mdccP1o9BfiR1MRKkbshJmf7m5OuoUoTXNSssqRk1+NPfuEtIq7tNh0+AT7Yv/aq/7Q7mB/FFzoGtL5FfQc2B4+3o7aYbFj5wn2nI1pH+mpSigXqPKUbx6cNufb/VixYAe6DeoKZ+dWWPDBmbqbmS1oL/34C9sw+4lvcMXtZ+DxWwfJs1rdVrG+/pDOemzemyed8iEEersiv7hWd4n55bcEZO3Zh3mfXYcrLjg8U8U6yc6HlCJP+u+J1/yInYtWwtE7FC++eA5+FsJHUjpEiBNNM9xd7ZEodY8df4ifRSlmR/3GC0vQUJ6HcZdPwvdvj5P6ctjvP4vEhBr0GfchqgqLcNZlQ9VcjSPLPBuCu07VSY/GfOQe/T6eLjpKytm/O55Yg8LkZKTFT0dE+F+JwdG4bNoqfP7aj5j75e1oF+GOEiEOLD+SOhdXjqS2krg5IksIOLe6Tc8pFWLmg3HnfyUdvBsK4q61+iSEQjpkEgi2u0Nyz9FYkgw9IEze06TppseWKiHl7A7lAOXBiH4hOG1AG+nc68ETptOzCpVwUY7wPWUFySf/Ts+p0LKbcU8/S6BWcG3YtQ8s00XYVBa6dfTFoO7BUgf3ib8Neqr0/df3xJUXdlL3XNA89cmVuvU2TcxIzN5+akQTgaU9/zX3Ltewebjqlj35mD61L4YNCdFZh4vvWKQzC4wfwfpjZhcIDqC8PWOMKnm2+Py7BF3zRHBQZkS/UMSKIrpV/PcUskxCvHDeZMl/y/qLO55YpWnnLAgX68+ZOVYVAIOlKzLw1Lvb1VRvX2qppv/1GcNEsQDemhuLJesz1bSRfhgwjnyfkVuFqRd1wRnjIq1vDoNkbdrM35XAm53JWCcYD+4QxdlqniPDASeWp542rzNClnUhXPdA5SZRlDyaY7GseQge16ewb+AgwLTre2s6m4MLqml2xb7DmG5RwaO/O/cV4pvXz8QPi+KwZF2WxM9Rz5jiNuC3XdNNyXf7aD+dHWcaqMjuTynFM3cNwLeLk7Vc2MYZb6Zl9/5iPH/fcERFHdZcmO+cVdV1zpbilDyTMhUiytF77rhGJYtxb0km8Nktj6xu6gMJ9i/c7IEDKswnLsqfPq2vvjOggn7nk0ennQoQ1zF5e7lJvBzAU/GffmezKrlUoNkf8pBdrhU5kC11WerVl6+NsfpqAeXsQ8+t17VRNDFj+2NeUIazj2E9566Ln744QU26/ijufHId3puzHr4hfmiQ+NhJeRFUfChHivNKERzhh11LLtN8oyzoOvIjhIR5w9FZZKDI3nYRXtgdV4gNS3YgZnAX7Fh4/jHzNzmxFvc+vxrbdmSjpqoR90ztg7jUYsz/NQG3XtcHvboEYEi/SDXfXLgkA1fdtUg8aoWhQ9vqDnnzFyWKklSNYJFlOQcKMX58RzUFpYx5VPog/wBLWPO+2I/pL29EWLi3ykXO3MZtTtBt6U8b2wXbt2fqLm1jxnUAN+o4QzjMhee2s3x8Cv8nsNS0U/hXgqOz3ObQKBXm0lkPEaIcsaKQ005PLk738h1PmWUn9OKjg9AmzFMVGC5s/Gl5mppf0eyBBx3GxZXoVqwcjSK5pUDmaJyZ8j8e2GlyZJBDHLSn7h8TpDth8VT11dtysGZHLrKEzFcJ8Vm9Jg0LFsShtqQYGXuSdeEzcaIw/g4sWnVAejY7jB8SjpiO/ugY5Ql/6bR7dw7AuCGtcdbo9hjWP0p+O+Kac7rg/DFReOG+gUoCaKbQu3eY7uDBkZ9/CpzqdxAiOqhXEK44U+LTO1gPIrv67I64aUpnTBgSoQdK+vu4SafDuuCMWy/pioXfX4MYeb57a1rTAkBbsINiubKb8fGkclmHz+bH46V5u3HfC+vx0txdStByCmt08SY79e9+3Iv8A7lwCwyRjpSnXFv8IthZkUBMfWQdorrNRuy6vXho1lXoOqgT7rn3e/Tr7od5z43BeePaYHCPAB3Bvf2yHpgyIRodo32xfEMOXnn8K1E+irBoyf1YNO/vUT6IW55cgeriYrj6+Wq5TZT8Gz80XHdp6iBlzh2SKqQzjU8t191p3vgiFrPm7BDlIw2O7h4Sj78ag6PBgweprm2LK8D+9BIUl9Wq+UlGTrnkKxfocvvaakSEekkb9dIdj3rEBOL66wehPN8yjF0pxIwEh8oHSRvbHcta246UjYk1F7jS/MOQMhJ2ju4O6xelpNps292vT4DIDBJOB1W8KT8oU/jLOt+jg2WTA1vUS/gkeCSWlEU3TOmJCaPFX6lbg3oFo0NbH/TtFmp1DYRHeOhMKkfDSdo5GGI161cFqlgIEk2HSHrNidhdO4dYHEiCOCJP4mdG6Q1JNmnjYEmVlKWB5allloZ1mHKRxPLaSzrj4tPbw1XSx00xBvQIVIJGOAsn5qGQHHhg+omdew+vn2B7X74pS9NB5AmBnDi0teY/QXLO+FARMPFiOvSZ/JKEcnMBW5h4clSY+c18oXvmKeXz75uzdZOGT+cn4quFXLdQgG8Wpeiia85y/Lg0DT/QhEmUQH579uhInUWizO4l6b1oYjv59cNCqd+ZGc12ErBCibvknzGZYlyNclcrRL5SCPq547sgLqFQlXW2mwsndVNSu21vXtOaDq4l4uLs6y7oJKTTU7fE5UzIOpH9VJh+W5WO+KQicW8RICbt3LyEg1vO8kuFlBcVaZomUaEkqTWmkC21SD7jzno8UJdr2gjO8Ju8pFLWEpjnTDsvk94KUULGDW2Dnj18tY2EhtmjaxdPdIn20XVOLEPWUSofLCOWWa9OzbReAWeKWdaczWJdYnVgXeS9sUTg32aW9Y+Ch4oacNMXmr2ZOtcocoSzfjSvpQzgU+bjll+vwqWT22PHyr3YsS0XO/YWYevaRPz49TVYOPd8/bal/H3yxW2YKool16MV5ZRi/U+X4d5beuCD50bgs9fPwHOzV+G2x1aj/+TPsX1HGU4bGoFXZ4xGcIgvdu8txOqNOSgRhYhKw+9fTMGsx0dib2KxlE8tsvJq0H3sPDz4zCYN68JzOmLbr1dInXDEHlF2HEWweUjkL7x4AN5/ZiK2/nYdnp0+EsuXJWH1ugw8+PwG6W+2SFno56fwf4BTCsi/FBRW5UIguKMUBSFHbNhZx0pnxIsLIzftysO2PQV6T4HMk8xpcsHOknvyEzx0ietCtopwoEDkTh0c6br7uXW48v4leOKNLWqGQCWFQvzSSe1VgLYknJqDWzhS5P2+7gBWbs5U4c+tV3t28EOHCC8hoUEYKWT67hv64MMXJyK6bxccEkYbEWhZxXcyYfxVpMRlonW3DrhAiH1kmDe6dAhETIdgtGntB3c3diwNKCurko6pXgQhlTN/9OkZinuv7a6HEHKRLBflUin7p8DZldbRwXj/g03YKmSVI4HBkkckcLS/JoHieg3OKlFxzMqv1N2dvl+agi8/WotD0jlyhM8WLEPayH8vSuehxio9gG/TnmwdWeYC/Fn3DsIDN/TShZw3nt9FidX8ZckozS2CozAANx93rN2ei+seWotRF/+GgK7vI6jbB3DzfBBz56zFFdcPx9RpY7FD4lteVo3WXdtI3ZJOq7RaZ5UKK+qxUermAy9t0NPdb7/rV/w27xf4tO+E3JwXMH5MmNopM95/tR6QLH703OkYdnofVOXlIVzSaFlEf0h3+OIIJokDzZ7GDgoTUtpOZwQvP7s9HFzdhJxIpy7+WLr0vw7jD7dRJnjie2SQh+YxTTNIgnYLwdu6Nx/J6aXYKuWyfkeGENADmPdtrM7MNNTUaLqStmXjkjO+FUWpTmc7TN97UIhgjQ3HZB3l+iUSE5a9wfeL47FrdwkSEqqQmMhFvJatY6mccGcrrvmhXCDp5xoy862tH8wcKh+mjtH8g+CoLskv14Zwts6AZ6rQjJELgnVARJSN3FxLZJkH67ekiP8Wok4yPahnUJPZJwkpZ2I5U2mrdPA7/ZUbEkieeG1gfaU7/XGEmt9wgTmRX1SlM2EckeZsgkkWR90H94lUJZuzftyOd1NsflO6afLGneNoHsTyoPsBvaOavm8b4S35x2F81uHDceQ94814cl2eLUw8qXS/8vgwnD0qUte+cMSeMyAMiyZCV53dQRdX3zilK356b4Iufp73wlgs+XQyvnt7oh7uSgWuR8dAPHPfYFH6J2LGPYP0DI8uogzyMMro6Ja3Dmcc2R4YT5JixpMXCTQHIbg1so8Q2L7dg3RwgrLHKAdXX9T5iFmnyROjcP2lXdBFSDvD/u6dCfjtw3Pwxcun48e3z8bCD6cgIuJIWf/ES1t0S9vNm/Mw4cr5uPj2pfjwy93a33HHKt3yNs5Sdi2BOc3txNn3cEMEgoo9+0iCu53ZzkgZ8C0VU4LFRfdsBx99H6tnsbB9JCfJlVyjihRnm7SuiWylf6qESL0zZW0LKlCcheFsFt9zFzbWAc62GMXIKHx/BowLB6ioaDDtGge5eICqk5B3nkzO9mtkKV9HtLbDndf3QJ+RPREc6o0929JxxZWDMGlCuJ4Z1hLumbkJb7y/XTcp2L83G+t+vQbtoh0tbU8uyuzRE0UZzSmCk2jwEy7/TteBXnxeW8y8s7/K/QvPaI8e/duiX4yfKpM3Xd4Zd13bA7+vSUdEkKcoeCGY+2WsliPPK/MPFEV2fBsES3t64PqeOlsSGeYm9YbnmgE3XNIBG3+5Es6S/t7SL3/23T4MPOsHje8p/PM4pYD8S0ESShtxKhM0yaGCwZHx3+aeiQUfnYm3nxyPT2dPxKcvTMSrj4zC3OfOwE/vnIXXHxstRPrwcDgXHBNXTu6AySNa47m7B+OVh4bhm9cmY/lnU/DW9OEiYOux4Pd0jOgfop2MDZc4Jijk4pKLpUc4JITDCTHRfhjQNVjPd4hp74/+0oF17+Cv07Wtw3gqtbNlZPrCIbo1758dDfqjoODmiNEn3+7D8g0HUCwEubqO5lcNapLi5OQgglCUPEl0K/mPI3ZZ2eW6e9fB2jrdvaj5LlN/Nzg6zPNTglr744Jx0ejZKQgOdvZCitwRKYpSdJtAhIf5SD5ark6Sxz06+uqOKz2HdkF9Ta3uqGMLdhrsNzq2sdhlkWSy86JSw330uW1lcmYZElPLkJpRhjc+jRVFyAVO7q6w53R4bjHefOpzfPzyfOzakYWnHxoBH39PPP3SpVj92w1C5v0RLcptn66BmHplT3zxyukYPTAMU26Yjxc+2i1kugDPPPc7fv9iITb/uBQ1OelYvPQhFO+/QTsmAxI7A9apPwMqh1LMQspqYe/ihr4xgdJ2XNW8p1OUt45+8/Rnkv8gPzd0aCuKyJC2uPzc7vAK8UdDlZBUUdaYX38n4lIsxsskI96StzSRYTto19obvToHClEMRce2fhI/TzWR8BM3wf6WtuLg6q4zWD1GheL2qb1w5fU/4cX7VqMiW73UBZ1sQibLaNZC8xMl9pIQjtbq2RAJRXqWw4MvrcV9s1fjmoeXqBsqQRyYIAnVjSuE0BKnDYzWXyUdBhIIiRTrEAcqfliyH6vXZ+raCT4jiWf7MeC3E4ZZ1ljYSwGTQG3aKe3JGtnft+aoUsBy4wzv5JFtm2QOn3HUmTAnlpMI2tYNC6GzkH9bcEEzwTiR8G3clKd1neYf/IZKl22yAgOd9OwUKkGUsXsTD6/3Sj1QpIuyqRgUiL/dO/rDz/9wHfF05+F1lnuNnzWC5pfPqLTxL9u4G3AWgIob19BxAIhpJdE12wL7eLuia2dLQ6FbNyFr/OUMzvABlp3GZn+0A8++tUXatQPe+WQXPvg8Tp9zu+BjgTtrscxtlQ+C5mAk6Dv3F2oZXH1OJ5GVNbhMCOW0matw1T0rcNfMdTj3psVN54JQYbjhwVV4UpSK1z/YjdjYYlE0KxAXn4f4hBzsiss4qlGxXS5Zm4rQEMtMG/s4nv4+651NePjldTo4xp3VjgfOOOiJ7oGWGTwSf8v6k0NqOkWltyVQ0WN6zQwI/aBy+cCL69Tk6OFX1uHG6Ut14wSCyjnJOJXhxLRyVaRHDRBWbIUpVq6HuXBcW61nVDpMGIwb6yLz1rSvP4MOkT46SFJnrfNUPNQMS8Kpq6mX/s0OBflc2K+vm9ouZ318JU4N9Y1o3S4IadmlTXFuju9/TsH7H23FuWd2kTbQgKBQP3TvLjLI+t74+e5TY+XfQ+jTMwjOro64+qGlUneB9tInFRaWI9CPM+n1uuW4wcrNOSjKkPogsighsUDNquidmcnwcLfwlY27c5F8oATllZZ2bMJu185RZ4bXrj2Ac8/oCB4Aep3IwlP45yFV6BT+jWAD9SUhlI6CHRN37yChp+kAOyGOYrRt66z2tZGRjvo3TzYPj3BUkrCDC31/TcHLH+/GjNsH6mgVbbR7dPdBn15+emo6R7NiYoKUSNIsa/xQbqFqCf9YsBVg3AXG3t0LHh7OOlq2ZW++dvirt2Vh3Y5cfDo/AV8tTtJzGF79fA+SdyRgzeok5JfVqIL1fwE7IdM5qbmaH1xQumB1Or5ZnIjXP9+JZ+asx5wvd+LNT7bilbnbsGh1stqCf/xjPD78aBs8QoMx7YoYVZz+SeTmVmLdtjwEBHgqWeH++knpJdi6Oxs/L4nH6xK/Z9/egO8X78evK5OxekuW5HOhbs1LpaKuuEAX77ZEdFh/iKF9QtC3a5jWocgwT+msGlFYXKuE4LNfE3UR8AUT2+KZ6aPQuXsEXL08ceGt5yOid3edeZn11lYEB3voyOtbX+/WXXhoc10tpC5eiNt9szfgvseWoywnHz/M+RWfvfq1RAho3a8/5nx6K2pqZmPc6ODjmrKZbG4hGScE1xVkZ5TCQZhaeyH4ND3sSnt1V3uEB7urUu4hpJGKb7KQy8TUQiFKOWgU8ufk6fm3KsSmtpSUWRgBF7zyzAsvaSdUhjnySsKZJgpgRlaZ5MlBFAjZ5ahsl2h/zaOG6sOEYvQF7aVchmL9qgxMHvUh5jy3GXUVIgek3zZhkcCT8JAUm3pA//g3iRplAhUhKmcx0b5SF/wxvG+Imir17CT5JARu1t2DjhgdNeXABbxUioy5FNcgPP3uduuo6yFdU2argBChoW669ShnSDqIEsgtrhkXkg6a6LSJ8NTzK7xFKYwUxduAcecub1wLwXv6z3rRnOBzhqs5vEXh4s6Axs1jr29W8yVDTpuDMzXDewfr2hAqUSSYWVkWDYRtkG2H5mqFonxNkPZBBcDA08NV89csumaYDNbcE/xlNE29tgXzgYfoMZ2sDxxB52wnFScejvfJT3GoqGi5sQQF03zOXWd0aKZ1w6OL8P2SVN3tLdDXVZXLo1NrgWUbXIs5kmVWy+KSbZngrA/RKTpUtzHuKTKDBFp3rZJ+iHlUWGjJIxfpiDiDw9kmri28b/Y63DpzJZ56dxtmvL0VL83b1bQFs4kPzbp+XpGGJ99Yp7vUMb1UHPcll0o95Xote5VNREtpYFZSseYaPs5UqPIhaWLceHG9UQ9RFlv6lu7UBEvKjL9sD3zGwQmu5aHSwLrKHck4uNO9oy+G9g7SdVScnbr2vI4YPPDw6IkpVvbHrMcsZ5Y//TVKMBUYwlnqUW3NsUrl+GjbWjp2qUicAbEWl8oRXpTNPoFeyErJFWXE8s64YTmXlFajvLwaednF2LkzqynOBiZGyzbloFNMhA5ucXv30FCL2ZdpZsZdsMiHgHB/REn7vvaSGGRnlmoZk58ESp0sq6xBurSd5HQRUIJPvkvC1x9vxMAx3bFPFNOMuETsXHKdvjPwkfpVLfKRs39cP1poHUhgXE24T90xCA11DeCaIx5Cmpp97FmyU/j7cEoB+RfD2HSzczpZcPSKtrEc1fxkfqIKW05fEmZnEFtw+02OxPlL50VBdSIYAUbBxNE73pBMrd+Zi/nL07BdiDEFCE2xuAg1VIR7hAgrLogP6dAaFbl5yCtoNlz/D8LT2x21xcU6Es7tHp2EKJUJMfQRMtg2jMqTE3IYXzcnLF6fjSde3oj1uwpwxZV9UVdda1lYKGSDMMLw78aW3TnYuCYRcTsP6NkIT7y+FXN/TMRbX+5DaqZlEW+nNj7o1dkf3dr76toCnprOU8Xt7ezRysEJn/+8q4no2MZz3bZckSLcRrMEL4hS9d53+6SzyVbCXVN3EHlFtegQ6a2jwxzlzi2swfD+oagsKsKCn/cg/0Ce5oO71I+cnAosWJmKtIxyXSQbJx1NSUU1CqSTu//abojglsbn9sN1918gITvDXzqq5HWX4YZLO6jiLFVR6+eJ0LyTPBnQJn3EaW20U35NlN17Zq3DvJ/isXp7rirAn/+ahDc+j8WLQopel/ef/ZogikEWynPy0FhXd1LxagnHqxMcPScKimqEdJerUp54oFTqVKXuDNYghVBRXYf0nHLdEIAL5eOSCrF0VSoO1dWqAmJ4Mw/UnPXpJPy+51q88+EOUR7mIC/tyJk5zoAQJFIWomWxWyeRpmlm785+mP3IYNx/Sy+97r6xh16P3tEHrz85VA8vtIUpB5JTyhGu56A8op/dRWnhvWXRrSjBZgscK9w9gEmntdaZWy7mjU8u1vTQXIUzC/yGpqOMk+2ue1J8KjOUIIr8I8yIMn8NuKkFYZv/mfnir8gkQwA5u6GEWzzljCefN0fvmDCdmSIZ53qPddszVJlnOfG0/EYh3gyqe2fLJh4Mj5cXCafEh3mgv4apCRhXPmcaTQRt40lwAKZO2h/Tyc0I2MZ5RgXTPHpACO69YQDc3VuulGxLowaEqgkct7XmQnQqlnN/SsA7X8epHDjWzn0czdcZF7lM/SRoo8/4dmlnKYwgIZqRYe64/pHFWv5U4kiooyO98O7Xu9VNbHwWuFkHR/5J4LuIbCKBb9faU/OefYpNtih43hAVUa7DM7MEVCgYNi+aVnFWmjhc2odB7zjDQ6WX8dEZKok7y5vrLbgDFcuOYTQHlQ2WE79hPrPceJI840AliGmY/fBwPHhrb73YLu64rjtuuToGLzw6CJdf0NHq09Hl+fPKNCQdKFO/CCpDBGchuBGDt6ez5NWRJnknC56WT4XbwZovLGAqHgRnE/T8Gw/Rpq0ZxjZEsG+vFLnu7uECD2+eQ2LXpJwYmDxmfeX6H+bLWad3avLf+GXccfbJW9oFVdx6kV+tWtnrGsbikkoUiOISJwosLQkW/rgL469cgqnTfoOLlyeKi6sQIvmbn/44wixNScKy/O5PK0OF9Cd7E0uRLHKC2zobmHC9Rfb4BnnoQMClkzvooEpLfOYU/l60LIFO4V8BLgCkkGQHyl8ebHSyoHuObHJancKB+PG3/cjIOFKZoenG1Ev74LQ+IVi2MUNtYHm43PFAIca+dfrU/jhYy0O6nIUY+0mH0oh8IRU0WdiwKx8ZQj54yBqnxbkneGFWIRyFKXJa2Crf/nH4BXjAIywMWUKuf/4lHknpZSiVDow24Ss25WDx6kykpJXjix/3Y+nCeBTnlmDjkl1486nv0CgdBhWWButQtBGGfzcCRKBfdllf+AVZzKpGDYnA6cMjcOVZHXTtQliQu3YMHDnOEYVof1oJMvIqdMHq9g1JQlZLsTvx8F6FjKfpZ84eEyUFVqMLQmPEb55Wz3J599Pd+PDz3Zi/Ig1bYwt1x7Ktewrwy7JUvPn6KjRUlKEyKxO1hbmiwBVqZ3Hz5TH47KUJmPfcBMyZMUbKfxDuuKIH7roqRgiKA3778Dw8dEMvTBkXhVsfPR9ZexMw5LyfrDE5OeXjz4L1uKuQp6qsNCWSt1/ZXfOytyhtndp46ygmfzmSybpKojR6YAQiu0ejtiBDF0YTzYnFidBSnaAf3/+chvdmfQlH33Al72wD3dr76EniPM8npp0/enYJxYCeEULmA9Gve4jOkMR0CMRBURzsnLl4VfLMGkDb7uHYtzQVXz65HgP7huGtdyfCN9xCFk2cmb/8hm3fFiQXNHUaO5hrHqwPrTBErTkxsQUJAUdySdJJsEj8SB75SzLIullZdaRsYgy6dwhQwmcvBNtNZFl8fLEeJMdRboKLngd0C1JCbcDveJYJzX+oMPB7pofKlG26ms+4ENxgg7LSxM2Yw3B9A81yqIQ0J6ZBQZbd2Ti7w1mizXvydXtQ7hzIhfo00eHifF9fS+VlDHgxeM6MqgIiD+jvYWVEnWr8rXrSUfWEihgHfpiflIWML+PIdDJsipzmu9oZ0PuxQ6NRUlqr8eZMFNOoh41K/eLp72axeHNwvQRJJMONCnVX4s549+7ip/lHpZBpYZouO7MLeOCkUajolunbua8Aa9blaPnRpIv5qusdhMwTVG5o1saBMKNcmvQzzawvVIL0b0k3L66xYNic0XBzs65CbwH0h0rhmSMj8cqjoxAT7aPfMI6sn1Q4OdvW0uGXhK7PsDYq3nNmj2mjH5wZNJtiNEfz8mv+t6/IHK4X1Dor/nGBO83YnrtnuCruVLoLi0/QsbYAlsWrn8TioPStDlIWLBeCZlhUDrgLVn1tvcgMmvNZ3pm4sV6VFFahqKBSFQp+3xwmrZ5uTshIycesNzbhs882SZs8XN8J4475un97EtZttWwyU1FSg/LyGkS3DUD+gXzs2VeIzl1C0ChxWvrVOoyeEIOzz+0ufufhl3fPhp+vKOiWom8CDylu3SZAlOowuEo8qqqPngHbsDUdeRmFyCmuRlJmuQ6ocAbzFP5ZWMXXKfwb4SGNkcKZpgUc5Tieba8BGy07AHamNHEgaHpCcCcV/4AjhRBHwnmg2cB+Ebqw+ck31x817docFHzx8ZV4ed4O2LnyMDs76TwdcaUI3Cnjo3HGkHAdxUzLqcCBzGrEJZRi/ZYcNFRVo1GISmU5zSSsnv1DMCTgjFGRKE+NQ2WFdDA9wrB3fwmysquQnFGhylJhYQ1yc6qks3fGued2xY039MesWWfgo8+vR3jHcPyyKg1Fxf/cUAu3OE3OKFVS4CQdfD8hZCTKUaE8Wd5ep/a5NWv3joHoL/Hv0MZPOkp/tI/00V1vzr+4t/jSCrdc1NXioRWmDMOCuFEAEBVBNmOnOymNFGXz0nM74cbLu+Oac9uL4A9Gh0hPuLra68gu14E4evkgZmQ/eIRH4ZDUvdT4fKzflo8r7lmC86bOxzk3/YJzbpyPax9cibc+34+XPtqL2x5fie8Xp+LzhZZTeS+bOhab56/FrY9s1L9NmfwT4EjjB1/EwckvDAN7+glxOiTKVigG9YrAeRM64/zTu+CGi7rjZsmnG6Z0w5hB4drJ9uhhGfXPzLZoIKbD/SugH2lSpwh7J0dES966OdMMSAhgaTVSpLz3JuTjpyUJ+F7yiovQM/KKRCkWQimkskAUdTv5jm2TyEqvw0+vbMTHX8fjUKALnn99EvqPiYSbdUGwiTNJHS+SSwv5tbwxMyP1VtMWWxiCbIhNSyDRpH8coaZs4YyKmV1hGLy4jqw5wkMtB59ydJkj5299uQfPztmipllUykhuO7W3sfmyggMvxmSKcedoMpUBEkfKQ8al+cgswcNU6UbjJyxH80AckKBzho+ErDk8PC07xZlDXUliH3heFHD5noSbWxNzJqf5oYcMWM2nJACTJyZchqmzH8cB2yfTxQEimhJxhoH+MJ00bV2zMVndmTZjmg7/Zpp5KB/N2MzaAsaVmxCwj+AOTsZ8rzk400KFgYeCThgahbjEYt098QaRIwx/lchpM1DfuZMnpkxoi7ikEsv6CQmYikafrgF4+ZPdOtvCkWiWCfOBChT9YBmQhOvWqzbKJWEv7nTmXEDl0hB2fseZEPZzJzLP5TkiF53RHXvistUckDNA/N7URd2dsQWwbFkXWLcYZ9ZflhfBZ+ae+ftHcfV53TX9JMb0l2ucVm/LFsW8VmeCeG4MzTD/KNg+2VbspC9gXjGOqnxI/WIdqpX8chTZwhmSOmu5GdnfKHWA9ZAm0kxTORUgU5Gs4HPJOnwtsqiV1I2br+uNM87sgSSpF8YfwuRJtrQHR2dX+Li5Ys/uEji6tkJ4hKWcdcDOkVsZ12DE2b2wa+c92Lo+HWUldTjr3F7oOfFjbNxYCGvxN22o4Sb8ISurGLuSS+AieVirG71bYHjCcj23xUEXsm8S5YfrYVkfiX+yX/m34/hS7BT+vwdPq6VtJKdwOeXeHM2JPNskTzzeKsoGR3U4SsZF1tw+dWD3QBFiFncGHCmb/c5WvPvZTl2sSwLDLRJNR9cSSIwCAtwRIB3XwdoahId4SOdn2aeeYLiThkfitou74/YreumOODde1AUh7SPQWF2FUOm0jPD4u2FkkfGfNrwUXFwLEBbsiksnR+PiSW3Rq7MvLj8rGrddGYNn7hmAR27qrSPm3L+eIzLMayoFGzdmYmtsnvr1TyhN7GBod1tRW4/k7fsx+cKP8egzK3HdPYvxxCub1CTr01/2Y9b72/Hpz/uQkFqkHTfJc5sIPyxfmYJWjhLn9keaz5j0c0G79CxIO1CmttfcEra0sg6j+ocJAYlE7y6BuoXmVCmr5+8bitsvi8E9dwzR3crshdB8++E5cAsOQmlSLJYu3Y9O0b5KHDvzZPNeQWjXxlMIpRN6dvZBt07esLM/hEBfRyFsrRDk74Qb7zsPH324Ho/N3qpx+qf6CnaA7GwbpH55CoElOczKq8DSdSn49Kfd+HV5PDZuP4D127OEdOUj6QAPKszHyqUJcPAMlLps2dLzz8aveSc4YUQ7KQQ31JeXaxvmiChH05l34cEeiArzQq9OAXpadscoX7iKwhHow7MTilCZmYK2PdrCU6KUsLcU9920ACGtvfDOd1Nw6R294ekvRE7qYisbfYLBGwJFMsZ78zdhIcpHKyAnA5pU8HvC1CsDVyFbJHOsk7bgXzxYkIej0szFjLSTpJOo8bwdjl5zPUNLoDvOZhAMm/nL7w0qrAtVbcG4cabJFpzppOkNd0dqvi0uwRB6dQ7QMBhHKjzG5Ij5yPMJ+nY/8oR0gnKUpFUJtzAqjaPEj7+8SBrpD2XGkTGygJtGpOdYdhAj+C3Li/51Fjk0uK/l/B2miTDZbv4mSNiNeS7l1Y64Qt14oU78KbAe5kfYhs81bszGYX0j0JY7/okyUSp59NE3OzXePMeBuxMRTPPksZ10fSDXeXAWi+T6gMSbs+vcrYvKjMWtZZaKYH7wYvqbFUdTO9G8silfXnx2ovV2zM+kjDJMf201nn53m35j6hbjwpk6lY/NFUZB8/Zg4kKwvpmyOFmYz/nLbXyvnNwRztb2wPqzXcrjvtlr9XBFWglQeTPuTxbc/pgzNXYi2w5Knaqvo1wWBUfkG5UObkDQaM3npu2LrVnIGZEuXQNF/jSgvLQG3sHeapFgwpeqpnj25W3I2ZeJW67ujW178uDu7oC87EJRpizvCZNX7/8UJ4rDQURFeyM+PhOP3jXIckaW1JWQ9q0xuEeIzkBnpZehW2cPnHtBR/w2fxuKRRHjbM2os+bhl+8tZ/UYDYTmlN17hOLWC7tgnHCFxhpLxJgM1kEeRvjFt3tx520D8MlP8RrWY3f0VzfECarMKfwFNBN7p/BvARv89n15QprdlQhTuNJGv7nwat4xEjOmDcO1F3TWaeHTBoRKJ++ITVuy0UZIj+1CSqJKBAMXMtKchyNyuv+5uDleo6b5AXeE4egTq+gPQpBfFCXmjY92i4BIwLwfE/QAr3ueX4frHl6K1+btwic/J6K2uh6tnJyFANcfIfz/TthGm0GcMToEfp274MeF+/HOU6cht7hKyIgDott4wMfbQWdquEAwr7gasUnFmg+L12Vi6dosFGQXIUqUg4MitdnxtZTXfxYm+YUF0LUJ+5NL4Obnh9dfORezZ4zB3bf0x4NT++LsUa1FoavTWab9qSVYvD4T839Pw9INGfhRyHN2fApcAizbmNpmqbmPSy7UHilx026s/Go5vv98I9Zuy8WHP+7H14uS1J/5qw7g9U934oW52/Ugt9fe3YKD0mn5ejtjnORfxu7bMPDssShNTsTtl3THr++fiRm3D8JdV/XECw8Mx3S55/aLN13cEzeLInP5mR1x04XdcO7oKFx5Tnvcf+9IPPXAp+g86usjyufvBAeco6P9pKO21xF07izFQwjbhHvrGSgc/OdFMrxhdx527i+WNnUQLh4ucPX1FZJwdNv6I7BtL6zbN0xfLjd1CO7YRs+b6NuF5+R4KYkjyeWvn4+bkD1H+PtRmfdE394hOjsg1ADLPp2ifnn7eOMtUQLPuq1b0xaoSqMlvY11h8uZgwIkrzyLgDAkkMSMhIyLRMvKjybgJwM1ATWsRkDyRtDvaiFbtMfPL7TM+Jj40AXPfOBoNXdmonJI9wTv+Q3XNNmaXxk0MM5ykcSbbyzpsBBFbrzQEhgvykpzz4vklDb4RaW1uoGCgYkn0a61n+adsdtn+TCO/JsLvQODjjYJMoMRJLXGpIcE3IRryC5n5myqRlO4HPjhQFGEyHfzDS8SfC6wjhVyxwNKaTJLGcFf7jrFQx55fflznG4fzPNZGM8OkV6Ydc9gNffhovmUdMpmC0z4XNvy6iOnaRgJKQV6oCAPIWXfQrlHZY0bktjG11/k/MWnR+tC/QKRkVyQztH8zm19tG1Z5KIl7lpGcrGuMP84G2Nm8Qy44YKBqZ+EKV+FbeE0A91wZzWutwgNssyk8Z7lHCDtnTtbMWyb6toEKhimHjcPm3WKA2d/BCYI/jJZffsGYdbdw9SUjEoDd/jiRX+ZP9zww7g/WcQn5GH/rnRRqCxrZtx097VD2pfSzxqRWy5uTmiorUNenqV9m+zjrJ2/KD5cwxjTLRSB/hYuYcJnM8rPkTrx7mYMG9MVM+7tgyAfJ6xaewDObq64+YnlEqbFrQQlbRb4+ddE+AT7YO7763D7bYNw2zUx+p6cwcnZUQdQKsrqUcij0CUibzw5CPfcPxLbNqXjwZv74Prrh+HGR1bgrTn7mma60kV55sxKSkYJSqTuZmZWqKlXVoblJPZ+Z32tytRbH26ViBzE+h/OOWV+9X+EliXtKfx/D8rJ7u39sSs2X3cmoRkDTQWM8DBChp0RTw+2BTuNGy/vgpn3DcRT9w2SDgcY0C8UA/ofNncQud2EbOmgKdxIzjh61rzTMDBhEhS4tCs/1FCPqrJKtd30FmHLKfkAEbTssNix5edXory0GhvWJKMg+YB4wkPE6o9ShP4JLPs9G1fcuwZefm5I3boXi5YfwPa9Bfh+WZpl+9nMSl00z1kBmkFwgduEIeEI9ndB326B4oPFfpzrBkQHOF6/+IdhyjExOVdtp0tKqlFfXYO5P8TrtoUpGeVIy+Xi5AY9TO2mKV1x3zW9hPgPwR1X9sV1U3picO9QNFaWYuT4Lpqfxk/C3JPg4GA1PMPC8PybV+Ox6RNx/fmd9CyBkVInBnYPwqAeQYhp74twUcY4Wubh7aL1jwfMsePxFOVmww9nos/pQzBixFOY8/kefPlrHO6etQaf/RSLX5clYH9SoXQWRSgorNQRufTsUp1Ny80v18MAX51zI7LTCuHb4d2/NR8NcvOAlb9s0UMFuWaBJIRrKkKDPNC/ezC4iD+6tTfGDIrA8D6hSti4FoRrhJhZJJ3MM5NvfwVclLltVTzcI6PROspXzWR4VgvXNri5OOqMCE1+eGr8xp0ZWLQ6FTPe3IIr7lqBKZd/Bv8OPRERLm1UMiooTJQQGyslNls2HZJJriMw4AgoYcxfWG6EIYYEz/34M+CoNIm08YfgPS8eknbF2ZbFuXxr8s+4bBvupTuQcTSccSHxIyHTWbR2NodKtACWSXPQDxJgY1ZqC027yQgB84Cj0W1CPcDzbkgGK63WlLblzNlcc34E00SCzvgynhzpP8r8SkAZac6VsIVtfnPmpXl94t98u3J9kg4okUCbcEmidVZFyCu3LK2sOITrH1mEqx9chHtmrcQjr67DtFmrcf8La7FiY7aud2AcKbsiJY080I2HwbYOddc8ag4SvvKKWt0++etFKXji5U2qnLGtcCcoptmszyGsycBpQ8P1oEMu3qYbfs9DbV/9ZJfmOdPMvCZ4zzQRtOU3fYmJDc35DGzzijD3tn1Tc3Dwi+XINPKAVq4bmHH7ADWv0vUrUv4WJdX6gQ2Yt6Yem3ZiQMXdzFCcCBzI+PbnJCxYcgA52cDOXcX4/Pv9eOGd7fj4xz06w8cZD4bHmRCWL+P825oDmPNpnO5O+doHu3HXjPWY9eZ23P/MBr1/6rVtmPHKVjwyexM2bxWtU9BTZHPbLmGorrTMnlLxoAmWo5Q14ermrDMh9tIBBARY2gRlw9c/p2DCVQvw3ddbkBqXjvi4XOxeF4+RU37BOdctRafTvsCAM3/E4Mu+hXuQJxIOWBTW918Yjo+fG4P27YOweU0quo36Em+9txdff52EfuM/x4HdiciPF78ndMUzd/dCQT4w5vIF6DXxC6TJu527s1An5KAoPQvBPeciJbEWT9/VB+ed3gGPSX+RmCWahZsDHnh2OVxCX0KbYV/hzoeWIi0hG7c/vBhffb8LOzfuR2i3N9Fl5LvoOvh1lBRUIKqNLz56eRxWf3OWDmwcC4dL9BT+DrQ6dCjuVJ7+S8FRspoa6TTKaS9td8T5CQRHyG59fAWemjZUt+PldpkcUWSFad7xGbT0jja/3DWFoxg87Ix7zp8I7FhGX7YAq3/chNmvXqSn0zqI7906+cv3jmqXSgFfU9WArbE5ujDy6ZfWojQ1DbPfuAz33nTkmoW/G5/9kIyfl6ejYztfvPnOZtTX1kqHZ4ffPr9Q9xnnQm5u18oOjQv0autoQww1R6Ai1jbMG3c/tRo5B/JwlpD9d2eMbFoUerz8/SOgP5s3FyE0xA/9Js1DTM9QPZSJizwjgt2EyENPm+aoHUmci3QyB3IrkFtUjd835WLntgMoz8rCTz9chzPHW/anbyluXm3fgp0U7MyHTsOYwZHYsy9HOzMSUicHnqDvKh2lk3TOdvKsTsiYC4adOQ9+of5I33ypEgLpny1+tXkTlXl5uOfhyRg1OAwbduYqueYuZxx9ZJnT7p+LXUlWDsp/DnaWsyKiI3xx6bTfUFpUhqzdU3UU6+/KSyK4+zzkxe7B9Bcu0Z2FNu4oFCLgqDMQXDPj5uokabHY+lM5Dg/xxsX3LkF6Yh6WfzUFPXp6/y1xKZV2+fz7O/D8zEWiPAQgJMIHURFeumtZkCi33CqVhLde8srJWQh17SFRNBvx9YIUbP51KVaufASnnRbYFBfysUPStnPTq+Ef7Apn0Zk4wF5RAj00jiApuvWx1RZzDRJCK7njLwl14oEyXTN09UWdLB/8AUhx466nl4t84NkJFpJMv3ldPrmDhkGSNWHM0YvcefjhI6+s07UNjAfBkXZ++9r00TpY0hwLl6Xj+Q926i56JNfNiSpPk3/niTEq82zxwjs7dSTfQqYtawI488ENCEYPisKGHZm4cHJnHfm3rXccTHnsxU04kFWpcWRYJLEZuVW487IYjB11+OwHgxLJ+6vuW6TrHPiNWQfBiyAZptJjm98MhzKGSbln5npVHphvNKXiroWMM4kqzfW4OHrGncPxy7I4fPBtvJ44zzpLmO2PSZhJuMOD3HWQirM1b84cgZfmbNMNB/r2CWhqtwTTfOa1C3V9oG2c6Rd/6T+J86uPD7F8YIOt2wpx3wvrdWE5wzf1jPnE+kDY+sXF8TQHe+6BoUe085+kjs+R9FCuMb3GvQHz4YOnJyLk8MH6R+Hdj2P17JA7rxqAn5bE6QDDnG/2qgLHNRg8fPfFRwdZXR/G9Be36GYb3JWNCohJP+9ZJzl41tJ3zcG2ducTa3S0n7KTM3w8MJhrcDjownTni3LJ9Tb0n3nNtLJOMO+ZZpN2ljUVOq7DYdtKySzXXb1uubgrJo2PxP79lRg4aa4qGNx+lrv88TwQ3h8UIeAgSmFFsaS5Syi2/HyBKpniLT78Yh9Wb81Fd1Fg+nTwh5+HC1ZtykBJaQ38fZ3RMcpHlUFPbze0iwrAd0ticc35MfD2tKSRJttxCWXYtCsbK7mNuPTfXMt22ekd0SHaD75WucN28Jz0r5TvmZK+m6fESPtyQW5BOT79LQE3nd0FA/r7oUT0m+fe3YLT+ochPMwTvl6e2LrzgG4/36OTLzqKgsEzr8gr8ovL4e3loelwlvzjjmzkJaYqm7p0BCgkbeq6ga1bjk1YJ8BO4SRxSgE5hWOCQuLjr2Nx0Vkxx9wx5VigEG1OFk4W7EgLCoBzbvkFG37ZjKDO7YXg18HH313iISRLBHloiDu83Z3hIoHw5G7uW//RF7HI2bUVF992Pr54bbjVt78f1z+8Bh/M+hZOAa1F6rRCQ1UF+ozpgy0L1uKux8/XUT928B0jvRAqpNDH00WEsmXLSE7vl5TXSGfigA9/2I+PXvoWAyaPxOpvz/p/7H0FYFRXt/WCuLsLCRHc3a04bbFSd3d3pe7eUqVUaEuhQHEt7q4hCXF3d+Hfa09uOqQJUnnf+/7HaoeZzNx77tF91j5nn71lsm14wD8ErsbSM5C1rQ16Dv4EId1DcdXkCGzamYZ8mcAsJS98lVVy1asVcrOLUZxbiMpcnkkxidbbHp+E5+4aCE8vk/LZFGXlgFfEB/Dw94K3jyPSUgrA6MZOzrbw9XaEm4u1lN9KJ29bUSAYzXzfwSzE7ToGH2nXtIPXajrpafUICCDZgCgvj8LKxR33PDQaH765EqeE1FPBsXd3E8XTGt7+rggLcdWdNX8/e3h62MHeykpX9LfvzUB8VKoGOzyw9maEhpgq1VSav4fIYQtwcucR/Dz/BhyNzYO9jQ2Cfe1V2SLp4AouXXTSkxjddfLc0mtvb4KNnS3WiwLSq9eZV+TPBQwquXBlAu59ZiPyjh/B2GvGoVdnD90p4DkkH08HPUDKHUL2tfySChnHdRg/LBId+38EWyc75MfcpmlxAiY3K8wHXrpzBZIk35n5ZXhoeidMfbI36DWbXntYb1QS7xEFhKSWOwcGqSPJYdtGxxfipqntMONSU6DB8wFNgB56bYOOeyoS5goIzYXoPnbisCA8dW/Phjv+AAnKvTM36Dk2w40vD4sz5sO7zw48jSAb2LAlHa99cUDPHpAkGuYyLBOLRcXgE1FeGP/IHFxV3rA7Q0meoYCYnkeXxvXaH1d9M/W0aN4GeC/jtfBeEnvWGU17Pnx6GCIjTTERzEEXoFfev1qvJ0jIDcWAz+XuBj3ZMVJ4U7CvqymMlL1Y6ueBlzfiukul/SP9sfz3E7oryyB4JKE8+7dmW7ISbioIJLjc+aB5k5pfSXsb39NFNxUaRrQnEX/5/j4YNvgPJl9SAsy4b6WSRdYj80tljUoe+4xhNvb1W8MbdzQIY2w+9YZpx4REWYqp11MBYV0T2j4NNzIf7CtvPjFEXWQb+HnRScxdHqfnDXkN25Ywb9tZL1ykcapawroNqXj+k30Y1sdPFS/WOctBRwNUJpjmh88PbTzLYoA7DEdPFqgsIHgfwTJw0SkyxBkvP9r3nOQQbyWZ5ZzBfHMnY9/xPF1YMMrEvNBMjv2eZ3Q+eX50Y5wdo06N9zOBuyOff74dHn7uJjNmeTCDAFaWm+bc5OhUPPDAcLz+ZL+GO0yLl00dAPxVtJRHmQpg3kpF0pdpCnxWkn8uhW4BrPeGLnZGmD+C8w7v4d9sL754Qeu/yH/+L6EZ8XwB/z+DY8MAJzm6Ozx8pBD7D+Zj6aokbN6WqatRdJebkFCCrQeyUdlggsWVyh27spGRfkqjAPP6bTuzEHWiRLd0mV5CQpVeEx1djE1bM/Qzr+FnXsNJ6mzgKh53Yy4fH4ZWQtT3rbgOi2dfgs9eGoYbp0WqrXlhYQ3iU4rlVaLmY6u3pKBODUotsXuf2em2fxjcBZo2qq1+dg/wgYUQ4vqqcmz8eRIiBvXAl1/vwueSzydu64ORAwLRrq0HnGRCopvEE/F52LIvDau2puDbJSf0EHMrGxdEH03Xw4D/NGjXeiwhHylphairqkRmYq4IylZ45MaueFBe91zXBU/c2gXP39kDV1zSFtdd0Qk33NIfAy4dhE4j+qBNn2549eGBQmCr/mSG1zC3yiQrk5E0amZMAm4XQvPwHb3x7H198f3bo/HGIwPkWd1w+4xOem5jykVhuHV6O0mzPxxkpsxLzVJCTcHt4WlMqkBS0puoKS3BV1/vxUcfz8D8eTdh5W+3YOn3l+GLN8fg7ScG4upJYXjohq6YNrYt+nT0RHJmCdZvSUJaUh5Gj+8kSoENwju8jGPHSjSP5zCnnBWVMjlbO7uiQggZA6d5izLM+BoJqdIPU4vUC029PMzZ0RJdwk0uia1ESSnPy0dSmhAZ88H3FzFnXhRe/GivKB+H4NW5Oy4aEIDeHb3UBIzmYNwddJQX7dX9vZ30XNbIASG44oEVqKkoRXaUSflgVoyJ9sXbV0hZ7PDL+ulYuuF6fLowCvt/iYODGcHimCTxYblJfPQ7eVNCLH2K77Tf/ysgUTZs581B0hgW5KQrzlRKqJwaYJsSjAfSJcKtMUCg6bp6/a455YNgbAOOSUPxIIx3PpMrylk5p8dAIUisDfB6vqjAMI80MWSgP8PFp5E/Az07eOm1JNWG2QwPZPvQhLEZ0JscyaaRLyOvfJHQEs05DSH2i/zmbtVekbd7DqQqgac5K9vw8kva4+apHSS/rujZzQ8dOrjj1iu7q4JDBZpKB8FVdio5hLuLrZJcmm3GitIU4GOvK/KMc0NzHANW0vzhwc4aQ+ThG7rpGS3uOLDe2DcMpa2pCa7R8rdd3g1ZDWWi0qP9TdpTlQd5GXUhH7UPUiFoKpdM5zBMn3kPYdSbpiNf1Zhnugn4BHrRcnayVqcO3IGiowPuYDCwI9uYZWr6XMIwL+MzjOcZYLu7ibL3xzdnhnGr8c74KkzfaHumx/7EdmG7FYgi4moK/q4wnnMuz2svihEXdtgH7Bxt9KHlpZXqGatI5i17Vxes25Gmcx9B71d5WbUozJM+mFyNWpHh+en1KMoRJUE4Qr303fTkGhw6kIvdm6WPmI6ONBLzimJpJ+EBddK9qoUzlEk61VKfxvkqQtvB9FHKSk99dWglv8cezkdWXCVSo0pQLelUSDrZSTXISaxBsTyb59a4GxIjv5fL7zlpp5AaX4XUpGoc3JuLtMRqFMp1eSm1MmeVIT/XlC/OQwS5Tp78nhBbjhThMkS2lCsrrQ5pcRVIjS0TOSrKtszXJaIQMf8V8rlK3mWKxcFDwp1OluLIoXy95gLOjAs7IP9HQVn+w/xovPLpfvTt4auCjRMM3w1BT0HMyfrjZ4fDzc0Bd72wTmM80IsKV3To0lBNbcpNW/X0uHPsZIGaJDByLmGaPP6YkOnFY+Gs8We0szRwzUObMf+HXTix+0H1FsN4GRlZhXoIMo0Hy7IrpAPzMKoFMmWy2HEwGztX7YNLgD/yo0+PhvpPgLVCgT72pjVYM2cN1m16Eu//cBDLv92AlLiXddvYweEh3PH0dD0DsWZ7KrpHeMnEK8K6pFp3AkgaCkWBSsmsQHJ6CfbtSBThb4FF307G8MF+jRPOPwHaD89degzfLYzB4TU74d6+HT54eTgiQ11h1ZpmDvUyqbH+5B8hgLTrrpVZ4GRCAaZN+QwPzpyKd57sLQpkNnr28Ibdn83idZfMNehNmays8eCDw9QxASd4bvXzTARdIOqKpvSpLJnAoxOL5ZmWmPfTAb0/7cjdJi8nTZAQX4+24Y+g2/jBuHFqO+w+mqMrsE52jJ0gylRuufapvl181LyAuy486E+vbLGJJfD1csDKzSnYvnAtlq18EBPHBjWk/Nfx0exoPPHsWsTtu0f/5vkjCwt6DKNLW6lLqUfGj6CpIQkfHTAMmvozCmKisWXzIxg8qImN43miSDhxSXE9ek2cgxxR+PbsfBzVlZUyFsuVgLNfJWaVIq+wWk3UcvOqMKyvD0qEqL3zzFz8tuIhXDIuuLEfE3u3ZCA/tghjbmqvf/O3cplYr5yxAF9/Px1ePvq14uGXd2r8BXWHSqInnZXtSrOaIzF5eO7O3hg66M9ub8+GAiEMj7y2SQkqV7UpfkiwmD7lEVd5uar88YtDmj3btX5TGj784aiepWIa3JF4/OYeGviQaVG3IbmhHGIMorkLj2HJxhQ10yHBNZFZUS5FlhG8/+Lhwbj+8nanETja16/ckqK7EiR/hEkpM3mqYt189MxwtG37Z+HGMt72zDoZCxbw8bBDVHwRhvT0wUO3d288LEsixPHP3abo6BI8//Gu01a8Wdd8Fklwoowv5uOF+wapmZl5m9JUbIX0fZaL5WsX6oLkjDJkZpehd1dvVX4YmyQs0EnNzWjORM+B3Nkw5L+h8BjlpFJHRYI7N/yO1zHNWTMvQmCAQRX/AOs9K+MUrn98hQYQ5D26IyF5+urN4S0qhx9/c1Sjnhu7TMwDn8W+YOxoMA2mR5n63pPD1EOUAbbR8k3JGrOE97O+mIbRl7gD8u7jQxAR0fIp43e/OKyuipkHPo9n6Oi98BpR3uganjJ81gujmt0h23YgW+OdMH+GaRTf2TcmDAnE7deZDlWfD1iXz769GyeTSjRtloXp850vlpF1MefN0aftBp0ruNjYV2QKB4oF5Rd3q2Ru504I/+bnimLpP8fvO+1wdlpCJQYPnoUQH1H2pZ7S8stEltshu7QCGxddhTaRLigThcChIfYJ+2fSiXL0GfEZfJ0ckJ6VowtFXICwtLZGUJAnPnl9BLoP8ZeBoI9ohLGj9/YL2/HqJ5sR4u0p82eWjB0GKa1R71uW9o7ISnoIFjKdkW4wCSo26amlCAp1RKEoGy4uwLZlsRh33TcY3KUd5q+8Xs2vqDx4mIlnLgDkZtXAN9AKt9y0AouWHEK3YH+cSMqEvShrJbxBMmRpa4Pp4zpi5swxcA0QZSUTatJF5UzNV80FyAX8CS2IgQv4vwBGqu7dzQcBDdv8fbt4oUOYm04YdJ8YIkKcnkDWbEvAU+9sVhvgIaJccBJiNFpew/ehffzUmxYF4UPXd9VAV/27eWs0496dPdFPPtPeult7DxEkpzQQ19nAA7CHj+WivqoWd8/cgLtmrsebX+7DnN/iRNHI1dWQ8EAHEWAmG9ubp3fSvLUSYh0SzgPe/zwoS+56docoHytg6xWAJb8nYM2CA3Dw8YWtnelsy6+/3YvPXvkFznb26N/RXyduenvqKPUaGuiCwT390DnCQ5Q4F7QPc0dIuwCUpmcKYXZRd4AU1OeL5u6h+dXJhEycTCwT5WOLmjTRA1lsYhFWywS9dmuStGsSVmxJwhe/HsNXC47jpxWxKC+rw56jubB0cMTMe3pL/oGwEO8/ET9OigS3mVuLxK+tqBJFwFonqCrpB12lrR0cWyEk0FkmJWs9xOrhZIOuYSZbPkbNZVsZXlCaIrRta6nLe3Bo5WY89/I2eDrZS5u3gqsQ0R7SryaPDMW00WEyebRWd6N7juQg6mShKh+clBPTizF5VDA6jRyKSePfwftfHNN0jXyfDc1dtnJLMirysqXuErDvUCqKZFImwSNx5OFbrprn5BUjLiEX6RmFyC+s0PMpPGDh5HQOGvdZ8OPiaPy0LArZR49h+q0jdcejXuqvjZ+LKnudI90xsrc/Lurrj/6dvfHUbb2QlVujyseNj01X5YMw5kTWfa0QmQGTTcoHbR74G12MdnB3QsLxVP3aqAvGajAOYZNUGQSI4M6Ir9eZ2Q+JdXNQ4q1pkeiaSDZhpG0c4KUiQSLP3VquQNMMhCY3P6+M05Vq3stzQSTtG3en6g7tzwtj8dOvsfj026NKTm9/+nes2pamygcJLcmpEm55BuUID3aTNJ6IL9TzcebgqryRJ4PU6r2GgiAFMVbXuaucmmYi73Tk8fInOzVfRF5hlZ7FSMooxcq1SZq/73+J1jgsPH/w0Evb8fT7Oxqvb3ikkk4+izFRqKiRCBeI0k00XKJtxZ0LKh2dItzl5ab1wvKOGxakiiPLSWcZ3y2Owe4j2RqHY822VCWxTDM2qUjP9HClnyBxp3LGsjIPRtm5AJWRKQ3SAJ71+3SOyJIfozD7pyh89P0e9bqm+ZZnEqzbhi7ULK68pLOpD8iLz+GLn42ya5039BemZUTIN0+S1+u79CPew+s4Z9EkjHWZkNLy0jTTZrtwruMzTyYVqxka4enuov2eZcnJNU1i5s81+oYBPpfyn98zT/4yXs8V5ulyoYW7/Hwu82e0Af82r9d6U3drEeZpmuO1L3YL4Za+LQOMygcXHfkgLQ9X+OROK2tGeTddbywmlhSXIy0jSebjI9i67zCyUzORkJgBy7o6XDb5J7z41IbTlA+iproS+VnJiIuPh43IdCc+T9ILdHXDvl37RDl5E9dcvKDh6j9A5YMIdrcTcp+JtNRs2Msc5WDrCDcHZ9i0ljnGUxShhk1Yg9hay5wcEuEoCpIoGDzrIX8v+DkadVXl2HM8HpnxOXB0lt+aUAYqJT6ifBAJx/JQlJ+FIycTUSfp5Mq9VqIw1dXVoDg3G7Pn/I6Ijq9gw4JYVT4IV549O707XEAzuKCA/B8FZYuPTIJpWWUyOE0jhQe5uRLIFR+uOlJocuLZdThHBR4nqBz5jZ85UfEgHIWUHpYTAnDVpHZCwsowQBQO2hTzt1gR4IejC/SAHNNm0KSz2Y5S0NHLSHdRiFrLh35dvfSZ9MF/KCoXP/wahddm7cXMj/bi9fe24fGnlqPvuNl4+9WVGjk9UMgu0ZLAPV8Y6aSmAbNemQeX0Pa4854hcCchE2Eb1jEQHg1231MvDsXMd25Av0Fv6qSXmF6iBJlnA+JSCtXsigHhaLN//SUReOfJAWhta4u35+yHZB35eaZ0zgfNybnU1DI4OthinZBmC3t3DB7fHU5S99xFoGtgumzkSiwVRx4y5Ta+nbUlpt6+FK89+R2So57SIGo0iaJdMd/Nwf7DerGRdnLx8YCVKFxcUe3VwUeDkAV4OSBQ0uUOmZuQb0av54FKV2dbdJE8dOwRJJODzRkbaerFbXH9AzNQnHRc65F98odl8fhtQwp+WSWTR3aZRhdu4+8AJ0dLlFfVoLC0UicPR3sL5BdXaHyY1z64BY8+uhgvvX+wkcydrW8YdWp+XXJqsfRHa9DLGm3VD8fk4nhsNg5HpctYIZk1ESIStvJKU3yI0DBT/JQ6Y/b+i+BO0+DegXjs3h/gGNQWL903EGu3x6GopBLR8XlIzixGvPSx6hoTmb7q0k6ITsjHrFd/xG1PzsDs1wc3lqXxXT5kCdFutEhpaONamRWCw5xRJWOdYF3wGnVHqm5ITeSPY5Ig8eZYt7c3KVlNS2oUvaVVbypC6lBAiAjTUeIjUJlTXK3RsPkdFyWSkvPx7W8nkJVFJwSm3YpBPXz0WhJOmvrw2ismdULXDn4Y3CcEw/qHYfzQMEwYHok3Hh2mh+WZLscnrzXILfOpUc2FfF7UP+BPu7QsM2EQXN7LfJPUM5hrhSg0jJvAfL01+wCOnjCZgqZnF6NDWxc9p0bwWZSlo+UZfbq3wYgB4Rg1KAIjB7TF2KHheOaugdK+/fQcEcF8sXxUOlj3fD7JIs8UBAWb2ckJWJdRVJ6kTAZxZr1Q9pLE8l6aF71wd298/eoovPv4YMx6fjhmvzIa7z01Ap++MBpzXh+P1x7op+duSKD5fJaVL3PQe1meKNkGaJpDZXDB6gQs3ZCs5lpax3Ib82+Q5aYmWOagSZ0qt3Kpkn2pK97Hz0yDL/7GdPm94XaXKRvEmL+ZX8t7qWzyRS+MvbsHtjj+mQbvo8kTx/HHz47A+CFBWqf3v7Je66BI2s5QxE0lMoFWAYRRT8w7+yPrn9+dj4kiUzAUdpoFUT6zPdnPmC/2RabPduaLC4EM+HsmmOfVKD93yRctiVJZYC9yulaUbI2KLs+rFVlWJ43FSOh2MpcYnr+4UEC4uDrC2dIRXl5+2LvtUZnzZyIh40kcOnAPkrLz8fI7v2HvhjR97qmGNq+rrte/B3bviLTEh3A87SFExTyK7UevQ+z+5xHs30b60Fa89MQW0w0ylsyx/2gurEVQTbmos8jj+xGTcC8On3gAsfFPYPf+Gxuu+jOMLpcUVYLPF20UvuIrMrUM77y9w1QXZpVj1I3xVfsO3jI3OsLS3h6xRx9HZvLTSE56GElxz4jcfRUbV9wtbVyLCTM+Q+fIWShp0Mkbmu8CzoALCsj/YdAzkYOQJE5MFGjG6hgFOIWmEikR2n5ednoY9I4ZtB12U0FL96sUgLyHJjYMNhcjRGj97nT1BGIh6fCgIifSW6ZGqvAkIaONrhHQqCU0yG81p7FxpIvLMFw8sg36dPHQ3ZbB/QIxsE8ABvT2Q2g7X/Qc0gFXXtUTHfp3hKNfAIb0MtmNmMmUvwUjnbBub8q/FnjwnoFoH+qCHh3cNKBeGxH+htAinrq3O4JEwE6+5gf0aO8JZ6lnXw97hAa4KPEgCThysgBPvrcLj765HVYi2L79YK2uPG/emaxpmKd3PuB9XB0+fCIbEeGu6mXLPSRID1SWl1WrqVpGfoW2baCPIzxd7UUh8MSlI0KF1J9E1skkHDwwU5UOY0JvCcbv/oEuqCkrxfItqfhhOVdVc0XpKoejKBi0H+fKo5uzjQbM4ori4vXJ2LP2AErzipAriizR9FlG+ee8OxCX3DQJS2YvxS9LYtRGfNW6OCxfGY0XPtiJ9344gne+PYLF65KQmFqKlIwy7D6UjW2M9rw/CwvWxonyUgr/yBA899AcPPfWfk23ad9oqb55nfHbqMFBaGVpKUTbCt3aeWrcDbriNYKbsV1pekXSZiUam41M4nSYQHD1/q9C+BCWrknAkEt/kD/q0LN/OL6cdxSZWZVIzi5RxZz1nZlXrcq+u7MdrntkNe65eRYefeUafP7KQMmTlKOhIEZWSCj6DglBlShqBJ9DWMj74dg8BEsZDfCgOPsuxzAJmrGyq59FVtC0MiOrQNuxaVFZPVwd564cI/M3KjwNqKs9pYecKXuMl0HiaCqkbqTl2VRgundzx1tPDVSzGx6Qv/OGTrhmejs1w6OM4oFnEk6ax9CLFd/p3CAszE4PHvMV0cZNZROhRJUKlDyOnwnKKOdmdqyMMhN850cu0PB5PC/A94SUPPkOmP3WCIweYTL7GzHEXw+L92zvoR6IOPZottop0kfHmZ9/K82j5lnK5eUFtBX5wh1L5onPYR0T7GP8TIJsJ/2L5n7myM6q13HGvFA2c5GICocGqiuv1cP63SLd1VSuU0dndO3iinbtHBEeLvUTYAEfEZ2sI9bzJRd10HYx6oXQ+mp4cTfbHFT8ucjAnRee21EX3QKdW5iO1DPr1jhT2Bzo0r1He3c1lWIds6x6rzzLlE6d1gF/o5cl87ypiZ3UK8G5Se+Xa3nmhm3HeY39N1/kHxU1urNmv+SL5xd5xvHEiSLdbSO4IJfdcBaI6VH5Jtn39baX+jzdhIu7cSkZpaokMp8E241pce7j81MyS1qUMxyfHBs6RkwbT40KO8vFfk3HJgzSyPTpUYtty3bl+Gc90WzIgDzuNPC5VIyNsWfqxZA6FGVKHm7naCfyQa6STDMQIUFnFowLUic3WYkMNxRH5pWg6VNRbSkspOEju/nAVcQFvVdzt8E4gZ2TaRpn5fKWJ8oOD7fz2QcS0rF8YTR+nn0Yp0Rvq5H6K7eoxyl5Dq9476PfEbUpG5lx5SjI0iQUXPisF3WCTmgIbjA7ugDObvLcBgWpORjrZ1Mn/Sykl6bHtggPDMEPv27BezMblJAGMH9afQ11WCJj9pQINjdnZzi6Sh+VR7cWXdLBHXCTv3uNCUJiwvPwDwjB8ZPRGDL0a73vArk+Oy7U0f9hcKWU2+gU0jTD4gTBAU5hxs8U5pzIGAyMCgXPCBSU0N1sK9OOhghXCkMKQEbA7RDhpWnRE4jhkSZTCFK/nqGqpBiRgg2b57MhUibhqtJSPPPBLrz28R58OveYRswlKRnQ3QcX9fPDC/f0xoPXdZJJyw05WSUoSUnUSbMlQX++MOa3ybevR3VBLqbecQlWb03B5n3pWLAuAZYO9jIZ2J1GukgKkvZcg4AIP0y98jslpUfjCvDzynj5zUJd8ZaKMsCV3YL8EhX49PQ06ZZVGNArGHv25puE4F8oBO8rLgGGDwhFbFwpSlNiMPqitpi3LAZlhWXYdTgb67Yz78nYvD9Tidgva+IxcMwXOLR+L7LinkG3biLRBcZKV0swJkjdcRKyFC6KGA/kdmjrpgSEh7LpKICk1MXRFv5eDmpXffxYJjxDg1GVk44Vm+I1DWOL3YB5ff721UWYcP1EJO89gKdu7YmPXxylh9Fnv3ERhkg/uPeKjnjy5u64R97vvrwDHr2xK567o6d+9+iNXdRb0NP39MWMO6bipce/x+sfHW5I+Q/lwvx5TcHfjkWVYtb761Ev2l2UtGVSWrHu7tCLUEigqyjyNgjyd5eXq44rjpfjMdmIkbFAcLfmXEDiYN7siUm1SJLXCx/sQ1F8FNoO6KVer9jHrGWyp2JzUuo4M7dS8lQu7ZuLSdf8grU/rsTYa8bjzSd76zzKHSwSIsJc2fNr74innlqP3Ljqxt/fenwTAkRhDuzo2nht9MkMHdt8sV+yjJQDxkowTYo+m3cMb392UM2IeA7BiEHAuAN3P7sJNz+5Htc/sg4PzNyqplQGSIIoWzS9hk5vvBtmT0zfIFXm3uKYZZaN8oWHdLkzwEPDBszr0gAVRgYHpbcnpq1KVcOFPF9BD2J0F90UJJ/WJLZGPco9vJ/Enof+9WB7w6CgyaIxPow6bBfmKb+bdly4E+zufjqJJZg0s8J7qKgQajokzzHyaBBqOkNoupuw/0iKmnzyHspuO3lnnBjKaqZX00COW4J5fbGPGfE+VDGUshvEnu+0v2fcGXPwN5Jl3XEpqmysK37PNiKMA78t4fIJHURmmlwpsxwE72f+uRPAzwR/b3qgfHjfQMQnFWk/IFjXvI7PppLI9qPb5lse34Bbn/wd1z60Tvvm/TM34danV+OlWXtVuaM7a55n4wLHpj0Zer6IZebcyJ2u0LamtjPahDvXKUK22TZUkvTahj7NnWYqY8s2p+ANGRMcG29+elBjctBzFr1/3fvcFtz6xO+46fH1ePiVLTh2/A87ZZJzWiqwLLQ0YNo0w2P+OA8zfR6Sp1v36x/egCm3r8Hk21bjsrvX4fanTN/dIe+X3bUa0+9crWaLBuzsrGHnZIfKsgpUyTzFcx9EjdQ/C1deVgUrW2t1wMFxRhjvVXTX28oGFaI5LZxzGAfWp+Pkvnw88ch6FBRlIsArCEPHmNxE29gJWfcWOeHHc4Gu0m416NjVH9Mv6wpnUVxI6MM7u+GTV0bLA6QORWq16eIN5wB7yOWNiAh0Vnk2e9ERJMeKMpYPpB4vRUmO9F0zBcwcRo/fszoZRxOOSf3Z4uCBB/Dm8yNQXV+jzk4qGpQ+Y6tER54xJ1Hhry3HoM7+aN3Q3RtHUUP7O0nZYuLuRVhwOA4fO4Ktv8aZfriAM8Ko4gv4PwgKMhIITlQ0meLk2SXS3UQ0GlYlKUANW+CZn+7DjgPZapvMezghUAEpEeFXUV2HJ97ZrqYNXLmjIsN76c5w8h2LdOWLhxxJEpqu2rWEtZtTRcCkyoRSCH9/Zwzt66+mDFzttJY08uVZjLT97ZKTeuidqzRceVm0JqGRUJpPqOcLEh7OdbtEIfjty6WYevsEXDkuDLdf3h7jhwbhxXsHqPkRiXdTkJfFbbsaE6b3xb0P/IpBPXwxY5zJe1ZogBPGDQ7GE7f0wNvPDsHIsR3QY3RfHNh+Eg++ugUJKUW6EtYwz54XZE5AXn4ZDh3PQo+eryCkX38M7uGDiDA3eAd66MqZtcwgJMj5xTX4cXk85ny+GbVlRchJe1ltYc0Jakswr9esHJnYHR1x8chwjB3cFnOXnsQDL27Fh3OP49l3duEjURw37knDfGmXH5ed1KCSJC+t7V2UvDEto6gtPXv5N6Px9Xe3Y8a0d7Fqewr2Hs+Tdo8RhbQYe47lYvmWZFWCswsq1eQtKr4AqVmliE4sFIUhX71VjR0UAFvvEDx5/2xcdNWKhpTPDRaiNVvYcpWwTndzqHyQHGfllCI3v1x3nE6c5JmbXMQmFch3FaIYlCD1pMkMxyBN7FP0JsPVSJJHribycHl0dJm+eO6Aq6l0L5uQUI3s7Ar0Hvs9ojZsxVuzbsOyry9B13YMeuggEznX8kSJEHLD81aeHjZYu/IoSlNjsWzlI1j13Vh9prmQJ2E6TbGUbNH7WV62yT0dV6dl1OO5j0aqUmgohvSuxSIYRFZlhyRGQkh5QfMSEqQjsQX4fXcm1u9Kx4GofDXBNOJyMG4BFdCDUXnYuivJlLCARIbEjnXEtChTSLANUNZw19Ug9OYw+mHXCPcG0lulpn8GmhtC+iyRUVxB5mc+j21pkFXCQYiZOZgdLhwY7UiY0hGy1pDXlLQSVUgJs+w31jfjE7B8dHFLotrUFNUoC5/ARRqVw/JivlgffJ6RP4Jung2zGAM7DmWpHOeuNi/lCjllPPNtmCZ1OEOARvP6Yj/UZ8tzNS9818+mdzpeMKsOLSfrlb+xj1Cx432m30xKC+v6bEpQaFs7jBkYqCaXTIdgPpgGn8cy8G8efLZv4hmjZ3d3vPlof5xIKNRn0WECFSJ+DhYlgjFR+KJCwvS4q8D0mDcubPGQt6ebKSo4807nB8wD/+YzM3LKMfv1sY0k3Ch/bX0dGKjRND4MM0VTTCAqPqx79v+D0fnYdiAL+0/k6dg4JH/HS7/hs5hXPou7P5t2p5gSFrAG7726Mzxl3mP6hlJO2cmxwe/4PI6zLjIOLhsTitumt9cFOu52tQtx0SDDQ3r5imJdo26KDdDbZO+e/qiVMWgrY5xBCBn/g4tifPGzo7MdSvKLkZl5OsN3cLCFnYcrvFwd8dFXB/DkYxvQf+Tn+Ozr39EhvB2euLUvHDykH0kBLKWvc1OEXrWqq8rh7OQMLx8n2LqIsi6/sTpXfHYETzz1O+jN8t2Zk2Av3dReplY2sdFjRo4MhpujF24e0wn33L8aLl4Po23n52QefgB9+n7bcNXpMMTGs2/tVP3i3ttHwckXGErvjKMHIjMrGynHRIMhGtqVMIZatTzfqpUlPHxtG8co09Q8NbQ/z9/w/MkHzwyHjYUNdorSegFnxwUvWP+HQRe8j769E8/c0RML1yXgciHXY0YGKkHixEYyeOfTm0WgtUWHCNPpKgcHxnMwCRNuY+t1DasGBkis+DsdRZCIV1RwwqrV3RYfH7tmPXWwExpzGSdvko1HXt6HdUI2N8ydrCvIlZW16gGr1alWSgStRFgzxgG9YJXKbx3D/dBxwId6uK0w9jYR6n+s1hgwOrvZvKkwf745uC3v13YmOg/uiiAhECdi8uBHIlHD1cd67F21Gzu2P4J+vd1N5M4sEaZZVgqMvnYJTkbn4PF7+4IxQRi3hFGruZrF7erdQqBtpSI52T1w149wCQ5A1Obb4GOqckVL+WsKXjfxprVYOWc5HILbYfZ745WEHIsrwOxfo/DsXb3VtpwHYTNFcfjo/d81jklm4kx4yWTEBcXmPA21BNZx++HzkRaTgQ/eGY9j8Xn45K11cPT1wfCRbdGjg4dO+DyAzkkyPYcmITb45IdjOLr1CG65ZyQ+mDlQzfLOpXxTbluPxV8txeJlj6Bre1/pF4UICvQUpZd5pz00XeHSjKEaJWU03alSm+3s/CqduCPbuOgETJOukL59ELfz6sbJhP2Zim1FlWnSa4pn3jqIVx6fg9c/ugURonTuPpqFciEYJF2FQnIIPyEx7UJd0T7ETcaJFZ7+cB9WzP4Nvl17YN+K67H3cDIG9g5Wcsf8Ll13Am38nDCoX7COJbYfA4CmZ+aL4r4UGfsOoJWlI35ZcAfCJe+xSXmolHFUWVkjioinTOamFfLH3t6BzfPXwdLZHQUpz+j5nfMB25GTL+vCmLB5JslS6oFjkWZ9D7y0RU0ySZRIxgyQwJEM0fxEV4CrG1aAhbyQKFF54Moz+wEJGa+9dEQwrpoWoffzwPazH+7SVWYSMabHe5VcybUktlwM+f7dUS32TboCf+6jXfqZ7l+NtAmOS/YJQxb88lscvv0tVurTWctDomhOlnmI++X7+6ND+z8qkePirmdEUZd8GUSe1/N+lpnjnmdkPnh66Gn3mYNpPPbqjkZC/MWrI06LJcE8qtInn+mWe8Z9y7Qv8VrWI8kpP/PZNEmjF617b+7SOG6Y/g0PmwI6UjE06pEKCAk36yEuuQhz3hjfrOeqpkhLq8c9L67TA/5Kwhvqh+myvkjyH7upm5qYEfz1tic2N5Bvk6Ji7JTxxe9ZR3Nen3DGQIBEXFwFbnxqrTouYRnYD5gHpkMYdWC0E59t1ANBuf30u5tV2eMOgdHOVA7Yd5kXtiPzyb/N0+bzWFb2P37HZ+nBfiHyz93f7zRPUAY4ft78dL8oFAUmBUbu5zgw3Plyt81oP60PeRTLxDwQfAbzxPuoRDNC/nMP9NLfWLbfN6VhwZp4bUNtU/nAcc93pseFP56VvO/mrqq8cpfJ3NSZfYvjmH2EZnp+/lLehgr78ddY3P7Qcji5O2t6nFf5jNZyAwOrUtFIPnwSc7+/VuP8MC2OyWP7ctGzz8uwbG2DqKjnEBwh41fk2qplMZj/xRHMXbMFcz68Adfc012JP+87JXJkWPcvccflnTH0yo5YsPAEth7Pxqv39MHLL27DVBm7A6Z3RECYPURcS2GhfEMhZX/ywQ1Y+NtxeHk54eN3RuOND3bD09Zad26cvGzxyrvD9VI+i+52nX1k3Es5v3l7Lx59ZS0qS4tw/9UjMHBUsNb1rO8OY//eWOSV5iEn8324N3jCYhBWnoVzdQbGjfwZ6zfuxFN3TMLMTy+S/mKaJ+SRKiwbqlFxy/QlWLEhClMu7o5P5pgWgC6gZUj1XcD/D6CQOl+QkBUVVaJ/z2BdHeG2N8GAcxROVCwYmZbKR1CQpb7oapYCmKt3tMHmtZxEzV+MBEyPUG5u8pLrad9Me2zaGTdVPrj6ywBDxiCmIKegJBn8ft5RnUiPRuXgja/345G3tuPumZvxzIe78d73R/Hj8lis3ZmKBWsTsH5XGu6cuV4Sao2ynDxRdv6sfBB8jrnAMND0O+Yj7mQVAiJegaO3Nzb+NAVfv34RVn83Ge8+1h/P3klTGB+0trZTRYQwBLoB/mkvdbRj0SV4/hG558W1eOrVLViyPgk/LD2Jx97YIRP277oi/OvqOHw45xCm3jwShQkJGHzZPCQmcOXzj7TOBroYffG9w6J8rET40EF47OFB+G1Dkh7grpK2vu/6Lmq2wRXIn+T577+5CoGRwXjn/cv1/AlhEDwKcIITGSctgpOfgdRUIXKLEnDb01uQFpuOypx03H7dJ5i3MAobVt2Jt2aOxLQxIbh4eCgGdPUVIuWmZio84PvIs2tw5PddqBcN9aefDqp9MMt3tj7M3xd+MQr9Lx2JyZPexqirFujku3lnHBatiUJyaj4KiyqQm1eK7LwyNYmIFpJ0UkgP+4K3uw2qpULHDwkwmXQdjIF3h69x9Hi5CkJOKnlC/Pw6z1IlxADLnZcHjTUDC3slEjSpyykwOROg+WKXcHfdGcwSokLTtre+PYT3fzikE7q1ZzByE9MREPQYrrh5EbqP/R4jrp6PbxcexTcy+e85loeU1BJ0GjUXPpHvIbLvB+jX51VkHj0Jny49MeXmUdi4LxXbDqTqTkOfLv7o1ckPR2ML8dPKePTv/5ooH2swdMYo1BSalI/zlQesHza9MSHUSAJ1UgdcQCBIZkiQSMoaSVTDi3ki6eJvNPcxfqcSQtA5Ad2Y8m/jO/MdDi5M8HAwIbfpc3gd0yD5JdkliTSPE9AUTk72cq+QdLmPCrc5TGmaPnM8bdidDidRhhhZms8yneOwVJLOv/lc7sqYg882lC62KcFrqVRp+vJcnqczTH+M8UMYbcGxxQj6JM6sj6aDmqTO+CoxOV+IoCnAJZ9jrNgb+eMOJvNDOWkO9k2Wh3XGz0YEbN5Dkx3u0DjYNyMYzWDkl2UyVvONd9Pn1g11R9ftf5gKMe80XeKZB17DduC7EvmGgnHnkx4Dzwb/ADv4eZmCCTo17LiTrLMc/ExQ4XVzNU0oTapSV/bff3Yo2gY4aZBM9lG2MeuFfcroh8wf/zYpI6YdMBJ7tiufw78pQ6gQvPjwH8qHUUcG2L+YvgESeN7P/LMNjbSU2EtmeS1NcNk2/I35YJ6YTyoAfL4B7oa/PeewjiujPo26pWc6tgl3Frkb/Mybu/DAzO0arf6Zt3bj6Td2q9nXR7MPq+KdklyJgsISFJuFuaGjBkc3JzVN5C4Iu3dFaQXKisp0B6RI5Glgh7YY0LONXm/s6KVnlsDFxQsOji4mBUNe3Ono2iMIO5PzMLR7Nzzz2iaNtcEW4zN/+O4gjiYm4N73VuP9L/bhow+2YuW89egx5HVsPRiPDKmvQFE+kuMlnxm1OLQzXZUahdTb5RMiEJ8Ui5H9gtB9iB9+WnApPvphPD78flyj8sG20Z1beelQlcy98v52WMig7NEhEu/9uAn3PLoa9z21DgnCfy4e2RX2FrYoTBSNpQF2wmGofDCxr98ZBzsrR8m/ZETGW3mJaXGmomHe0mc0IDerTOaADMyYaLJ2uIAzo6ErXcB/MzgAuOtgNg7OCbzPRgQgJ2VO3DUNJMAAdzEoQCsa2BjTNwS9MaGcDWe77BlRKo4c+2PgU5AfPJSPjiN/RvbxKOxaug13vrAJ7do4q3lYWmwGcnPLhNgGYcKQYAzu4YtxgwIxtKcvurf3wG13DER9TTX8unypQRCPHi3RYHSHDhVh244cLFqWiLdnHcEV925A30sWy3MW4PK7N2L8DasxZPpSIXHLMO2O9RhzzUp06PMuakuKMHlaN3wiZPKzHw/gp+VRWLw+HicSCnTl2pJ+BhtgTjoMGPV0z02dRMA9hOC2HjiyIwb7tsXh9UcGYt4nE/Dojd3w1O3dcd30SLQLccZvv90DF2c7hEY+i+7jFuDnhXFISzOtinIyovkOX2y3/QcLcPsTWxE59Bc4uT6JFx7+Ad0njICfKI6L1sTrtvxrn+zFD0tisGhdEr5aEI2nX92M/Ss2wz04ELNeGirKp/+fSIExySxfnYT1G0zuWKUqNADlxJtWY8JNv2LX0VyZUE/JpGMDGy9/3PHUlRgxLAQnkgoR4uuoZadXqJKyKuw6nIns/AohABb47uNLcNcTk0V5s0ZJSjzCB3yGPfvytK/k5phW25uD0Zeo0N3w4HQkHYpSRYNmJ4ei85CeXYK9R3n4PF1IXoVM/FbSJ7wwtJcfhvT2w5ihYRjWP0QPkE8ZGYJBkwYgPz4JXTo/h7BB87Bvf5GawBXFxWD/gRw9S8PAmlfdtwH+Hd7CicMp6muepEHNKmwtsP94PqITSzQmTX1tKzjZWWtUdjtrITrShjTLqc5NxQ13j8C7s26EnZMjsuLTUCcMf/2ODIQEuOAHaZMevd9Ayr5D0omEnDg74pLbJ+Lgvqew47cr8cC1HTGyry/yiivw+fwo3PqM9NfrfsMtV3+sXq6CevXArj3PY9PPE7V+zMfp2cDdzv1b0jH/k8PY+Xsq9i9OwKI392P75hRUVnBV1nRdjrQL4z4YJMogVGzjjNxyJcMkSFxtJzGi2SZNnHjomtGkj8UV6t+UJxk5ZVpuA1z4oF097+eqJOUSn8HP3C1gGnuP5JxRvpFU0wQrNrEQDkKiWgJtvemymWaiPE9G72xcJadXM+aZ+cuRtmXgSMJ4Jt+N/BnvRl5Zdt7HiO3HYkyyzBg/hHlb0PscvZVppPxmdtkIPmvVlkRRhk2eBrmDxPNzjCVBsySurJeV12q9moMKDol0kvQ5nr1ifdAlOvNLOZCYUarnWxpXlM8Ctj29XLGOeNaAZrVsC77Y/2lmyLFgDq70M798Jk2DqIywfvh8voyAiGcD88h4UjzYzTOI2h/kxXrW8mjadc3uRhigaH7xkb7qGn7PkWytF+5kxEi9Udlgflin7L80WausMnmW4nNYd6x7XvP2owPx3AO9TzOZazq+uKNJb5GGyaIBjhEqCOzHrAcqN3xnX+Mz+WzmgXXL6PS5BRVIFxJLRckAy9E+1FUVV+508MX4Lbzn2MlC7RMnk4uRKG1Nz2PHYvOxcXeGOqRgXC7GJlm9LQ3fLz2Jqx5aiQk3LNL8Gjgem4ncxDQUZOYjLyNfFQ9nN0cEh3nD1t4axVm5WPLVJboAaY727XzUKYezvQM8PRxMZFLkV3CoHY7svA21Upc2Uv5SUWAIDzdg6MBg6fe20let8PCdfZCc8zBmv3GN1Is9vP3ccfOD/fXaoDa28Am0RL+h/qrUGHr23HlRWvc5UmcKM6FgfOTvfHE3w1oy9fbLO5Gdk432IX745NsJiE+YiYTMB5CUfh+i992A97+6lKZAGDDhaxlXmoTpID0TlITK6Q1MGjadWzLyvbun9E8usjYcNaMMzM0Erhi/ECu37cL1U0Zi2GV/7MBeQMu4YIL1/xlISg3S0BK4qsmFugVL4vDyrP3YPO8y/LwkSoSc22mBxLhIefUD6/HUrb3UW0rDePxHwDwkxFVi9E1L0L+PP8bKi+4bY2LzkBKXJc+SCb6qCgOHd8RNl7dHQk6pCvfVG5KRmVqMh27uqZPISZlULIUI8vAoyU9iShmWSVkKU9JQzxClFg5KGlvJrFdHqUt3qVxSqa9BKyt7EaBWOFVbg1N11XpNK5E8Vs4u8Av1g7ePM2be0U2uPyWTUQUqZeKzsbfE8YQiuDvbICO9DLO+2Iota29Fvx4uugJkzD8kJuZKGn8j+Ht8fBVe/HinbulfOjIcjk52cHS0QJ6Q2CUb4rH7WI6aldGt7PLFxySrQlZcHBES4YOiwkpUCWGzkYmB3piykvJRXlKKtl2DtU0vGx8GNwdrZGWVI0smuchIVxyMLsQhIV0xB2JRUyiaTGs7XHv/RNx1eQf07OEhhNGUt+aweHkqrrl9MS6e2k3q9QhcPJyRl54D7zbeuPayDrh5WhfMXXoczz40D9NvGyuTYwWOH89Cp86+GqE7NNgB1TKx02yHk26WkBOalbhI/m99cIW0SR0sZFIuy83DoPG9sWPdEbj5e+PQuuvhaxYEzwD7IJVt9nEqXl+8tUSI/Q0Y1NNflGmpwwITSaaHIAtpgL3HcrFTyMeg7t5aX8UllUJuLIUc0auMLdIzq7Bqayq2r9qH2tISWHt4o6aoABbSZ2xcXBDe0RchgS7oHOGmxPqDz/bg1aeHKgki2ePulyedCQg54CpxRLCLkPo6uDjZSn9qJWTYBtc8uhrjhwbi6osZod0S+QUlUhel2j9aW9bD19tJiJw1vL3tdLWP7jS5sl1SfErPPy36PQE7D+Zg57KdqK/k6W1p+8AgDB/bEa/e2xMd2kveZJJmn2MfOJ8xmhFViq8+3QNXfwecKqkVAlOE0AhX/LIwGnM+Hov2Q/y0znk25IPZB5TMEA4yDghjV4Jjj+DKPFfHSUxJtozPBMkoySTr6YX7+zfuhnIHdNbcA0rguEPG82R6eFpIJneVmPb4wUGYfkl4o2zj05qWkyu8dIDxyK29mw1uSbCOjh8vwsK1J5UIciemRsY3V5JJOkmsuRt86egO6o3KHIwr8t3SWD03QGWD5SOYZyoxPGPw4A391KtVS0hOrsEH3+3DjDFt0a+vd7PlIOh1jLt6hlJUI8oOwfpkkEmuql86MhQD+jXYjAh4RXpaPVZvjlGFz9bmj7MgJMEkrhOHBp1mnnYmUP5v25Gp5+x4f5XIW6bBZ3OMsfz339BbAyEaOHqsCI+/s0N3xLgbxHHCXQuOFabRoa0r7rmxc8PVZwbNqO57eb2aUHqKfCdI5GmKmC9ykJ79mgaLbAkxMWU4Gp2l5y1o4sR25y4ExzT7J/PG9qfCQXM/7lRxJ+LGKV0Q3MZOCTstAtjNdbFP6ob1w+8YR4I7/ow1s3Z7mpZXPamJHCYMpYT38DP7NuuO41/rUhJlHniWiGax3AV54PpeajVggCaGMz/dre3P3UDmzWTWZeqDVOpY30yLAWb5fLaXmjDK9xx7ep088+qJERg88I95PiP9FN6bs0uV4+7tPNSRhru7I5ykXHm5PHRfhYAguz+ZpSbEVqBduyfRKbI99hy4AxZSB+yDZTLtTpk4F7/v2oPw9p1x4sAtaC33SlWhMg9oEzRT5mxbmZMegk+AFcqknXv2/Bgn00/C3c0HmSlPcqP5NPBelnTWzJ24f+YveOaOCXjuw4skD/nYsScVQ4aGw83dXtvCHKXyvCkXfYvNhw5gz++PofNwf82jNolUCdujTGRb/2FzcGz/QSx66zpc+nDP08bl7rXJGDT2Pam3IZg9b6p6BuYOMS1ACmS87Vsfg+n3zJe+k4cRPXth/bZrZaD+kecLaBkXFJD/z1BTBVi1sLJmMGTh2npg6keZsN/64gC2zJuOOfOPokuEB4YNNhEODj6ust//whbcd233Fu2a/wqM9BnboPukhYj5fTNa2biIIlCFoF5d8eDtveAhwvCBp9ZjcN9gXDw6BDEphWrqEuhpj9anWuFoXD6KKutx+HAWnIVItrZujX0HMmHd2gJJJ1Lw6kvjNY2j8flIk0mcEyFJBskDBTi9dHG1q7q0Ft06eMHL0wkentBzK9Yy10VFFSEhtQgjhgbrxEGzMJK7vEKu6NUgLaMYP6+Iww9fbsXaxTdi2FCvRsWuJRgDzajb7OxTGHfrQhzfcAAdh/fELTM6yMQOdJNJINjXBU6ONmrSlp9bhc27k5SM8ZBvjky+LA8Ps4/qH4DOnT11MiRJpMlUpfzj42OjZbnvpc1Ysvgoyjmby5M92gbjpccGYdqESJ1gSFyby7LRRmt/z8KYi96CS2g7OLjYYezocEweHqR52CXEfnR/P8SL0vfkgz+h78SBGDPYH15CPnhgN7KNq+RLlA+ZUHmImYc06d60SJSUeKnbt78+hCRpx2/eHyukwgMvfLIbv3yyVNrSHg8/N0mUzN7qFtTIH4kUJ1CCijZtnQdMWYZdv63Dqx/cIuQ4Uz3vdGnvjs07RdES8JBqoJBrunpNSS8RBfOU5DEYXSLd1CPYQFGUjicWISaxWL25Lf1lD+oqykUhlQdIY4b16QhXVzucOJQsykENWstDre3pL79a+gV3fyxNn+VZvm280DbUHbEn80QprBKiwoOyQqSzC2Al+WDwRSrWPNBOl5euXs6ixHXSlcyE5BKkSp+6dHQolq9PRGZaofSFehSnp8HawQld+4ejf09R6jp5YUifYFFWaJKiRVQY7XW+iDlaiBpRVjuN8semhSdlHDii4xBffPX8TgybEomIHn8cWObuG00b2cfqDUJs++enKhlqGC88YEqSxt1Ugt8xDU7e5tDAgkxXkuXOC2MTsX2ZDt/thJAY5oFnAscP7zFg3mfMwf7Da/mismfcw1gW9C5G09Km4D3cQWHXICE1zr+xbHSswRfH69lwLotEBGuYTgkoVwyw/vh8lulMq/+6Qyovlr9O3km0mD+2x7nUozkoW1gvfFdImswSy980LX4verzWC3fXWI+lZfVwdGytsuZc6sccdElbVHhKyt1K24UwnJjQvPVM9ch6ptmPs4vpOipHi9fHqRkqiTkVO0aAdxTliDt6VHjpbSq/iK7STYWleRahB72lT7K/UFlRhUrmD6ZhUqq6ah/i89g3+JnXGn2Y4N8Ev2Pd6W9m+Wfb6jVSic3VU4nUK+/hQGea5mkbfYTvnK/Y7nzn3+wvHF+cw9j+jLXCz38XNEO6/5rF+HbRVri4eeKnWdMQEuGJoeO+QU5OJsaM6I1fl8yAldlYrxYZYuv0gChS9khKehnevqaMlEm9DR3+DQ4cOiR17ocda29DWE83KYD8aDZ+U6PKcNWNi2VesEettMee1UeQVZ6HEL+2GDciEh99O850fUP5JkxagA3rDuCTJy7Bjc/0QyvpO6zipsVnvsLbfQBfb1es33S9aXGk4cLEI0V49pH1WLRpvwY/HNYrAvmiCF85KgyPfbgOrUQJfP6xEZgyowv8RFE7l7F9ASZcUED+PwIbUoMWifAyG7OnoZICQARCtQilN74/iHk/xmDnwhlYvCpGV4QnjA5uuNKU3n3Pb8OdV3RFxw5/Puj3dxAbW45DUVm4+f7VKMvJQeTAjnq4m8G6uO1+YGcyihIS4BUZAS8h4/TsxLglXDmyFMlrYWehZbA7VYc2wa666lwkQoGBjmJPZKNHr0B06OCOuqo6JcsHj2ajrNjk9aassEQEDk1mhFDKzOzsw0CHtTJJt4alkGR6BKkqr4Qd7crtrVAhhNlNyOIpuZeRYkuLKtRbSHVlNYriE+ESHi6VVYeBQ0KxYvb5HTyj7/fY+BJ8vzwaX329DyUpafDrGI5pEyNhJflxcrbVSbJPNz81ZfIVRcnHx0rPe5CAnowpxNUPr0Go1MFVE8Lg4mKNV0SpPH4wCXbOjiiIi4NTYCAevrc/rru0G7y8OXk2PPwcQLMvT79nEdq7M66c0h6/rU1AiZB8K1H4rIV9cHvc2ckOu9YfRWT3CNjYtUZKQh6KcwtQKxpmPTuczKytRatjICc7F0cR4rawc7BB0tE4IfuV8r0D7N1dUZYn9xTnw9LRDT4RgQiLcMfyryf+iawSNNW66sGVQsJscfR4DuL3HEGfcf1U2cigOU1aMZxEyfR0dwRdrtKJAVc8y8qqUSL9wJE7MskFGl29WhhDaWqK5rG+slwmFGucqpGGkdnHwt4J7fp1wvgRbfDLkhNI2btfAwGOmdgJuXmVqBH26iUKbXFxNRKTClFeKoxRyuvt6yzkgHb6PLQtZU0sQJsQN/hK/6YylCp9PDE2C5XFUj8C+uK3cXLQflVZXAxrmQHvunMQbpoWCU8PRz1Ldb7E8VxwaHc2kndm4uL7uuKtx7ciIsQZ44VMvXDzaoy5LBwjJof9o+P+30JLioY5/q1yNE23pefwe+J/e12a49+qs38KJOwGCTcH8713Xy5e/WI/3ntyGIKDbXDjoxvQq6MnukR6wN/bWYi4ne4gkPiz71DnoOLEMc0zQFWixXl5ityXxBifhH2M16oSIDCUTyqwPO/43w6Wn3XZXHs37QesE56BeOKl9ShJLMOaLfFo29ZHd+V27kjH5VPCMfnWrqrwmINK8YO3rUabNs64+8kBuqsi1WhKXxS3H97Zg63bMzBhcgQm39RB69scPBy+a3OcyFJ3lePewg1sJJEK0XZbi4AMCPpjO599Y8WPUVgj+XntlVFwaHDnS4XcPGaIUbaEvfkq4ydf2wXtIqiBmMAzihvk+/oK0xmhX9cloiC/GjdfEgFrRyt06OmL0G6mxJkWwfRqq0RZbWkx+AIUFxSQfxlG5/4r4L18NSNfW8TZnrdhTTI6dgyAT6AFHnltJ3YfzMaGny7BbU9sQt/Onrj9uk4NV5rSuufZrXj4xt4iXM7RcPhcIAmvWJmM3Uey8dOSePj5OaJbJ3es2ZoCZyFrJUVV6ikpMTZHSJktLru4HWJTi1BeVoMgLwd0CneHu4ctMkWxqCiugrWtBQq4dV5Zi85tXfHEixvhHegOKztLhPo66iRTJNf17eGNPh29NAgYV7ZCg9z1DMy73+xF144eaipE0xLukNjZWOHwiTzk5FagVCYjujMMkrR6dfXX1UXaiFI4znhoLYb29sF913bVVSZ6kjJWQM7WFo2QC0/JhVQqjh3PxcZd6Vi5KRknjmchNzkD9eWiBbQSSc6ITY0gGz2FVjYyQVYJkbZwhK2HtwjXKlQX5aPnxIG4cXp7TB8dIUoJV6pNk+xfwbjrVmPzuuOoyEyWfFjBLSwcflJ37m526NreDYXFNZj39WYMv6QvrpjYFoz/wZ0mmiF5iFJbQMIvyiN99tOWvU2AsxBxFyz/PQZzFsbhrqsZ4NJdrrHDPFHEXnz6V1FgXhKlUwiAt1WzClNqah2+mn9Q7u2lB059uszWnZ1rp7fTlUKa4JAYGKt/nPh0xVSqjd/T7IzKE3eJWC/chueK4e3Prtc+0E2IyvyVcfBwssYNMhleJkS8XHSFu57dhDcfHyZ9ViYm6lYyOJkuq5Yr+1z9ZN8gYeGzSVb27StETn45Lhrpr88yCFPjKrU8V1eTJT9cQDDsj88WsPOfQGZyDYpTCxE50AtbfotHcKgH2nR1wQePb8ekqzsirKuZE/7/EM55HF3A/wo0117/RhueLU2OL45vjiuOR+7IcDyezwq1+TPO9jxzJfhcFOK/i7Pl538C3BHk7qQqL/LSd5J7yRjFHJWL86jucwKfYezgyMcz86OmF0ilpSVUI6BtE82oAVwvsxZ5fqY0mSRlP/PQ0o4eF0c5F4iOewFnwAUF5D+McxmgtHawaCJpOAj4lX59jpKIxMxeBHHMoVwhS/VwcrLDY5/twqsPDMT3S47juks7qacqA9zCvvGRDXj8lp7o1Mnlbwm7lgQyXdqRkHGyIAkjCeRWPVdYuIJQLWSR26FnFTQNILnMyQZc3YTASVGMR/L7f3oFmdV+9HAJPNyd4B9oynPTFRvzfJ9jMynY5lxh42oNlYfE+EocPJYOP29H3fo/FpuH5MxShIliFB7kClth1nQTzMObamrxD5aVBFnNT0To6va9pG2sPLI8rNs+lyzEytlTNbLzuYICOiOjFn7+tMVu+FJAEw5zN7Lm9Wb0I+7MpGcUw9vLWU3JWO6X3t+Hp+7tpQTjfOraHGyvzHTAm+4bzQamkR5dV/fq4XtOpiTGPbTnP3oiAwP7+52xXf4nSMu5gnmnAvXfak7wV9v/38D/prz8FfxT+T9TOpQvKk/kAsoTvrPvkWzyM+VN486DfC4tNikWZzJDOxP+SpmMe/7J9vwn0/rfBMrR1lK4eilc03n7TGXmffyd9zR3TXNc6BT7y3nMd809v+l3zT2H0HKZPp4V5orSBTSPCwrIv4zmOvu5oqZSOrAoDP8mKSHpIVp6RmpaHTw96aay4YvzRHPlJ1Hnl3w/37LVCyH/4rP9CPNzQq/+beFOf/YNZaAN+Ucf7sFdd/SB3R9OdlpEU4XBINXEn36TV3OyJDUDuo3s8YepvKJW7rdspmxNt3+bw/kIuf8t6HfpYiz46GIEBZ/OWNk059nEfxkkMSQv59tXzyePqWm1cHK01F2l5nC2tJjH/wZS/9/SB/8n+9f/dZxrXXNhIS/XdI6HjkJ4I81myytoAlsnikRrk+xvEP6HozL0cHjHMDdR0FsjKb1EvTzRSYDhopYHqXnugufg2oW46bwVFuqtu5/MF2Get/8N5O9c6+v/Ov6qrGmufs+lzv+RdjlDIuY84gLOjAsKyP8wSEC5FUxwxV/krZpxNB2B6XEVuPyahbj96k645vbucrGpz/PFS0uzgfyUAuSUleu5BGd3Bzg4OcDesbWmSwFM+c7r1Q5TPvDZcSdyEdbRU1fVNT35x1AC/q0V2OoGE5h8upHMKEJpcZXa6dO7iZOTlfp7D43wgqcoFUkJefDw84Cnb/OCqSgX6DvsS3g52MBGMjtkQBBGDgxApkxY3y6MQUFJFdoysFsvX9TJ7zys5uZuC2cXG3j5ucDaxhInozIRE1eIAHmuszzf08cJbTp4NyotrBfzajD+5sSan1qJDMmjV5ArvAIcdOeGv3G1mPbA3LVgnbLOuRNRUSC/CSuukQtpZkXFJCjiz8vnpUXAsT0piGjvr+cBcrILERzhre1oKe1ZL8SaD6KJzqGDyejYyR+OQoSp/GRJntx8bWF/HtYyTcv4V2Gk03XMr7jnmk647br2+v1fBdMjmGbT/tg0z8bvLZH6pte3BOO6f6v/E+ealzPhfNP42+X5JzJ9nuAjiXN5rHn2/s22Oxf8E1X1d9No7v6/kybrlGC9klQxIfM6biltjsdcmZ/04LuMS5om0ukCHRaUV9TJPa1QWVkFHix3azjkzfnIMLWknKXcoxzlrofGdBJZys8kdmdSLM5W3r8rK/4TYN7M52mC3xF/J8/mZeZhf9Y7zalYz8ZZUmMXiot7/N7oE3zjXMd2I4dpDs3N383BPB/mML7/x8b2OWToPy1H/q/hggLyb0Nqt0iE8cmDaYg6lIW4kwXIzqlQIeriYAULH1u0b+OKwCBntOnoK0TSTs1Pjm/IwE13r9TzC1/NGo/IgUJGJTmVnTKQpo9fiH0HEtE71BvlNXWo5aCRRIN9HeHtbi8C3hTcy8bVBu62lrCqqUd0bAE2RKdiwoj2+OiHcS0O/H8CJOZ5OaeQvCsB6zel4OBRxlWgH/kynYz8XB1koNOrSCsNDkcBGyyKw8HUQky7pB2eenVQQ0p/xoKPDmLe/Gh0D3ZBdE4p4jOK4WhnBX8XO4R6OiAtrxxpBeVoLcpGZVE1qk7RrWJrnBLJYikva6mnVvI8O3mvlu8r5PfwcHfceH0XdO7nD+sWzGsSjhRhyuXz4dzKAuHSZnaivORkV6C0oga21pYaS8XwnlIrkszfwx7Jkhdbawtkl1aipLoO6367Gh7Bf94vXvdTDK57aCnCPdw5KOFgby3NbHIn6yrKVmGZTNiS51pqOoISeabGbpHvymUmuGRiOO55aKgetDMmipYE6b+xQvPYy3tx5aQI9Oju8q/2qzPh33quebrm9drc88y/+7fy0xL+ref93XT/6v0t3fc/Va9/5Tn/U3k7G5gP4nzzQpNYul5NTcvFL2vi1d0t43pk5ZajTYATenX0wPSx7RAZ2YxnCAGfW1ZqkjFchKH3LH7mbjIVCcMjFZGYWKVn/tyb7B4TxcWms1tFRWWitFQhmGfOmrmOKC2TV4nJVLe46JQeIm8tAo4OS7gYR5Neem6jmeZfMdmiSOfOKmWmYUJZUGAyEyVRb8lrWktgYFfmt7S0Vl1yc0coJMSlWWcbTdGSAvV3wDQXLotDTFIRRvcPhI+3C5asj8HYwaFo184Rh44WYc7C46Igmh48sJuvLqZtO5yFhy/vDY9AqpR/oErq69vFMp+NjoSt1NHZwHY+X+9oxP+WsXYBfx0XFJB/CemxFUjZK0pHWiGWrk9EgQhwZ0tLhPs6ITqzRGMSODlaiyCqEkFUJYS1HjXCMNsGu+KGyzpg+44MxMQWIrO0As89PQh9xv7hnYpIiSnDB5/tRXFKqXr46RTopAQ1OacMxeXV8HKyFeFfr6/setrZO6GNkP5ced7EqeGYMC3iXxvAx/dk4+c5RxBzJAfloom4CYGuE4lVJrNQx25eaB/mguUrEhDmZINSKXedVWs4ixDOyKvQA+VFlTW46fpOGDS2PRxaMHVZ9N0xvPX6DgT6OMPbzRaudtYahZpwd7FGekEFfDztYW1vgUgPR6zamy4TlDVaV9ShtXUrOLpZo7qkBpWi4PHdovYUTkq7TBrTFg+8OASWIhBFjp62YEKTuB+/OIiVaxJRnFsKR7k3ROq1uu4UCkUhaC1lsJIysh2qGhSRVhatUFJZi0i5jgGneg0OwH3P9NPfzMFdsV+/PIiihBLUy0OPJhbAUpKgyVm1KEgkvS70V3+qNRJyyuHkY48HH+ork3iR7vBEdA6AA93qcmdLnk8lhJMuXafSg5LRzlzpijqRh149PXQibDxzI7811xeM7w3izXxyNZLPKJNJlCtm/I2H8kgQmKYxSRvne8zPd5gTeFZRiRANkhPukBVL3yTZcHSw1UPrDPjESzlBZmbKP3Kvv78UTL7kPQ3J6O9M01CqqPzycCTNpPiZJITXkgjxmUb+jLzIm9YDfyOhIJExL0dT8Dei6e8M1kdXzkbe+DzmiXXGw7A8GM/PJCt8pl4jH6hT8h62GeuV9xH6ndzP8nG1MSlJCiWIiDidRRlpGWD++LzcXJEtZZXyPCuZ4G3g4GChB+bZ3ubXNwVXQnmNOViPJD4sDwmDuVMDEkDm0yAR9OzGspCIsk8wf/Raxr7SlGQxXV5AgkfC2rROWT8krnwUPxvmdfzMvswgbfl5pry5nGEHUPMo17Dvsl55D69nHjk+WOepKdWNsReMdiIM0sfvNH9G5UkemA+DEPIZrJOY2HyEhrifZqYnl51W50yzRtJj25MUc7fA/HeC44f5YlsYz2iaDtuaY4dfsnzmY43g9Wwvfjgb+WaernlwPZYvPqIeAblzWyuZoHeheukUti7OqCorh42DPdbNvxK9e3n+Kc+ZGUCP8V/DVuRxa5F9dNescYtsrURGVCG0rQd2LJ6i7T1PSGqwn3Nj7CmWlfmduyAaj7+6FQUZuWgtDfbTl1PVhXdiegkmj+mgZ77spP8RzHPPCb8gPaUA4ZHeOBmdpWOIi1zObg7wlfmWwRcrmQcbS9x1TefT4pDQFXx6GiuI9V0DP1/nRkWHQUi37UvSuCF8dY1wR4CPo/RTS6TJXBEgafv70iGKqd7p6by4uEL6SY30UyuN5m7kk2BbUb5c98gabNmSgOKMbIT3jMCSzy/F4nUx6N/VB106+Z7Wbxgj556ZGzSuR5jM8XuP5WDqRaHIFcUw0MdB+kUruDnbYsKYNmfcGWoKOvGgm/CaGpNJHOWuh7uzyj51giFQGSB1yXHGOuXYZ3+lHGNb5eaaxlBT5Sshs1Z4zCN444eb8diMLjp+KYMJtq95n0mQNCbd8is2fD0N3g3xZPJFudu4IxWO9raws7SS8VqPrMJyKWtrjSNkJRlk3zyZUoTLx0UiLKJJp7+A/xpcUED+QRiD66cPD+L7RTEolUHiIgM22MtRCLKl+h5PzytDnw5eKCyvweG4fLTzdIKztw0yRfjVCwOqLatFYmoROoZ7oZVdayTGF2K0kOJ7n+0P4Z6nDV4e0i6Swb5p5XF883MUnK0tlIwzGBGj9NLFbLmQ+oDO7nj69VEqQCgMjAie/xTIlyj7qmQCfv+FLVjyezwCRPh7CYnMq6sWElyD/l38cP0dXC1x1K3dBV8ewtffHkVIsDNqy+tQLam4ykTnKLNorgjwmMwihLRxxUcinJ3MAl0RrOcaEYpb50ep4vbzsjjkSjlDvR1ksjUFXnIQBS8+owQTRrbBhGu7oiS7FPNFaSkXCZomwqy2uBpWohRRaWAAOwd5NhU3Ki7tO3ritfdHN7sTQiWkTARkSX4RPvpgN3btzxDlQiYtKWuOTFJ2dhawFrbAwE9sh0CZsDq2c0NtdT3W7kzH408PQLt+3n9SbojUqFJ89/k+tAlywJINybAVpYgTt41la5RJ3oqkbBVSerqnfenF0XBt4cD35DvWaCTd4jKZeKXPTRsdghxG3RXFhQfYl66Jw/iRoRpUjBNbgeR7ZH9/RLZxwfG4An3v3tFXiK7TaYSQk/20O1Zr2p6i9ByKysOEoUEyUZlKwmBhx+MKESV9tkcHD/y2LhFfvzIC3bu5K7k3Jshjx4ux72iGBo3bfzwX8QmibMmPYWHu8PeyVzfMZVLWvPxyPHNXL8SnlkifSpKJzgJrvr1UJ8h7n9+MHu09sO1Alvb1iUMDNcoy250Rkn+T6/t19cLWfZkYMygQj9zRTVdVe0+ai8sujhCyUY9ukW5CFCyVNJJIFhRVYtW2NAT6OmD1hkQEB7s0TvZzhSw5OlrDW/JXIIpuj06eGNXPX+qntUakLpK6Xirl7dLeE3sPZSFIyMI18hzGQHn58wNCvqrhK30hN69c+oMH2gY4qdtoelyLSynWVeZBPXyEmNVrDBUGHGOUZJaFcQrahbrg0zmHMPvNi3DRiMA/TeRJSdVYvz1eiRKjHzMacp+u3ujXxUvrJSmjDJv2ZODiEcEY0M1Xd+UCAjw0ngjJ07adWXjkzR2YclEIFkk5po0JFXklMkkeRLv7NdtStT87ST9PyyzFqw/01XwQm7Zm4PmP96JNgKO2Y0xCkfaPxNRiBIvizT63YX0sPn1jDK6YEo79B/OVwC3ZmIRte9JRIDKxU2cfuccOaZJPb087DOnlg+njOmHV5hh8szBGvdbRZLNDmKv0NwtV5ukS09/bXuRaKxwSpbpLpDvee3awEqem9bNwaTw++yVK3XyzjpgGA0jGJRfr/VZWFti+NQER7X00UCUXh5g2+zpdKXtI3955MAuDe/lqgDeaEpmCvsn4kXxVCTFifzsSU4At25MRveWGRvJp5OXkyQokpuRhjZArerpLSSpAiBDyNtJXMrPL9bzDRQMCcMnIcKm7Anzww1HEJRbg148nolPHP4T25m2ZmqfV21OxUvppUWEFunb1lXYSGZRfATcXG+2bk0ZGYuXGGCxan6TR3X+fO63Fs0sEybhbmzfg5ueJOimjf7Abvn3jIvj7uSE6NhOX3LgIjs52KCksE1lfgVXzr8EQUR7M65n9aMTEr2RO8xCSKOSWyou88zNlbXlhMVKOPalnNygHDMJPsv/Q65vUpXZeVpFe3ybCB6EyBtn3t+zNRHxMDlpJGh4yn67//nL4+pmUtEHTfsWJg0mwFCZsY2tiw6WFJRrLp6a8DFYOjnBwc0Zlich9UaSidj6A0FAbVQiuun8dli86CFsnk2ZsKbL72MbbdCGh/+SF2P/7IbgGyoOotQqqSitQLRqdvaszSnPz8ezzE/DcA700mF/3MV8pqdd5XBIfcVE7LJg1VmUog/6+9sVBFIuMyZI+YG1vgxCZ47mrpPJmUxIKcsvkMa0wcWw4Pn9tmCqds386gVtv+g7OgQEy91SrYsUAvXVVlbBxdkF5ejLcI9sj/fAdjYpA077fFIcOF2DghG/g4OIo8qZOy+wp7UD5xthZHMOBPvZIlrHInS8u5IXI2A4LcpbfWmHP0Vw8elMPDU7cHJbLPHfxpV/i6Tcuxks39Gz4tnm8LnP407f9jKy4mTL+Td8dOlqG0VcuQv/+bXVx1cVNxqDIQc6pdjIebSW/5DKJMm+8fH8PzJja5qxlvoD/nbiggPzD+OCFHVi7LF4FS5ldK7hXtUJsVomeR2jbxhl+Hvb4bWMCuoZ6YPyAQCzbn47jJ3PhbmOFriGuGgVYeJ6QWSEsMhFnppVi4qQwXP94b9MDBE0HGyOPznxiLZKFCDkIGTzFlSe5wk0ESlxSEd54ZxQ6mEXM/TdAD0kP3rICcUJKu4e5wd7JGtuPZaHnkEBcPbU9wjr5ySTQcLEgelc23n1zN17/cALeeXgttmbnw8vSCuGW1igSQeoixDAmowjtuvrghTdHisD+Q9EhCvOA4zsTZJK3xMnoPKz4PRmnaupxSog+CTuj2ZLETr40HFc82FPvO1Uh9wvZKikVwf7xTuzcmApfyWeNCPpymTS4yOgtE0O0KC4BbV3x4RdjhDXr45oFz2UsmXMYH805ghBHOzhJXjJKhNwIYbQTIVkjz7dxtERnURhIlgrl7/ueHqGKg3lZDI8buzamo117f2zecALzfjmBNnZUTKthIxeXiSLh4e+Ah54eAp9gByVZDDrJdMzdtfLvNVIuEsVoIS/vf3UIvbp4g4ELCZrlpaSVYPlXU9QdcVl5JY5EZ2O1EMxO4W4aaZiHP0nQuCXfWb577M6ejSurWVlSj5JUtWiyNz21WonTi/f2RqpMFIGiAJLkUZm59fIeOsHTG5mxas2Jb9G6OOQJAfQSQsnnfPLFbjz50CDcOL1H4wo2V4bz8qrw3rf7sF7ydd3kSF3tY9rrfrhE80LC7eFpjbm/HsPz7+zEdZd30ki+4TJJMt9UQBZ+cqmmx4mchIJkOivDZIv+0sc7sG1fBm67vINGP2b6m/ZmYIOQumVfTsZdM39HbFy+Ts7ForC+8dRgNfPjzuXb3xwSslaHUUIWqRyQwP607KQoJuWY9+F4eHk44Yt5h/DFnP0YMCgUcTJResok/vEzQzHppsUIj/BEBE0uJC2Z6/H1dwelH01BNyHhBQWiRDlYqs01Vw1j4rJxzcNrECqygXW9d+mMxvqkHIiNKcOcRcdUCSLp/GVVPKKOZmLD/CsQGemkq+KUFVyxTM+owy3SZiTbJNcMrsb+8OiN3dFO8pSWXqK7Txdd84sq/9PHtsWBqFx91m8rYvHUfX1x6UXthVBZqvmJo6MpD0RamhCEskos2xiHD2cfFMLsjaMy/l95dAAmXRSJ0tI6fe6suXuxWcgkI9EXST8IFWX3w6eHwc3NAYzlwwRz80S5n3sES5dHC0nz1BVaRn7+9LlhcHay1xgNE29epLvHV07riFAhR+zf64X4UGY+chOjw0sGzUByzdVkEpeU1DxtB2dXe22Xp2/vgZ6dg/UMV3l5lZqfvPzuDgwZGopgP0cNYLrjUDaOHc3CtoXXaPtwDLA/CR/Uuv3i5334SvLcpYuvjCNXvPlU/4Ynm+ro6x+jNHBplSi+OaJw0bT28xeH60FqKjF0Uc3Xkt9P4q2PdyshpJtrKuH0LsedGe6wvPbpbuw4kK1uxXNzShER4YEvXxotbWEjJK1WCWxGVgHmLD6Bn+Ydhn+IJ4JkLmLb7lw844wxgJ57Zy/e/3g73H1cUVxQBiepn/3Lr9exQ9z+1BbM/X4vvIM9kXI0Ht2GdcHeJVNNPzbg4Zd34pvv9sPN21mUiHpU0jxVxg0XUirKqlBaVI777ugrCqaQesGoYQH6ftnd67Bk3h7YOjvC1t4W11zRBW9JHXL1/ZDU+9RblihZZl8oysrDR+9Pxm3XdNB7P/z6CJ55aQM8RFGqrhaZK3J46ZeXagyPjTtI/A8gWxRea2tL5GcXoWO3QOxYOFl3h/teOg8pJ7Pg7usqilU5SnLyEH/oCTg5WaDzqG9QXloFV09HFOaW6rMdRAEbOjBQFwbyCirxyI1dNXZWdHQpug/7VBQvd91pyUnJhm+oH05sulbHcnDPT1BZKkqmoz3sne2x4NOJGsWeeXjs9a2Y+9NB2Ei5K0XBYYDTxP33qWLG4Imjr16gZxcN2Ils//m9sfCVZ8UlZSEkiHGs2K+KkSv95WRykchCW/To5I82IX8ExqM8pjJEr3xterwHZ08XVWgqZdzq76LgMB1LEbC1Mu9wF8xa5iAqmwzAWicyX3fGRAHyjwxG7NZrG9Mm2M8pa/bEFKH/yE8QOTAS91/ZRXhOOIJ8TRdyzssvMu2GclFq0B2LkbAnHck77oJrw5DdsadE2uwIgmUMVNfVopIXCqgYcfxyrFN2Jkg575oegovHmxZCLuC/DwYHuoC/CU5C7z+3HSuWxiLE31EGiCUKRXkotGmNl18dhnm/XYEPvpmAJ98djlWrbkB0YRnadvHEN79MwprlN2D6RWHYezwXWXmVsBdhQ4JQUV6N5IJSdOggMwBHdwOaavoOIqiCA2X0ckKsbwUrucJSXieFaLbv6o3QziblgyYzjF7aMJ7/Fsyyg7j9+bjh4gUoF4LUUYh7jWRw+Z5UPHhrT7zx7ghE9PCDZcP2P5UrwsXLGf4BDnD2a60KwA9zpqJrbx8cTi9ElZDrbK4Yezng9y1JSIsp0HvYWY3nyvytK8uff38EfhrcrV5ITo3Wu7O9JCB5cHOxRlspO71RCUeEBU0dhNQ5Cym+8/H+mDYxHJ5Sz0VC7lvL/fYi4GLTiuDhaIUDhzJw9PfUhqc1j9YizC++tiumjQtHmSg+3KJyd7aRCdAClSLtuXKcW0izolpRoKwwaGig7mLpvaY3BZUPKhORnf3h6gNccmV7JXs7o7LhJgU9mVGqZ3lee38cgsIdVImS7GqQoz/FipAKGjc8EIP6eOOqS9thSF9/hErfGD0wQFfYI4KdZWK2V1IRFGylRG3GpWF48Pru+Hn5SV19J6Hu08lLo8W/K4paaoppgiLhYmRyrjwGy71XTAhDB1GueD13P8JD3JGdW467r+uh6dMlLxcO6f75qTd2Y8KNi6V/V6BDqKtGdF+4Og4H1t6CJ+7uoemSWPNFM4CQEBt88PxAzBdCH5daAnshFYzDQtMNgoSM5jwTR7XHgP5B6C9K1iDpZ8wD89Ozk6emSXe6BoFiH/Dzb6UT++O3DVBCHBpgWlnmijIVol6i8IaE2mLq6FCpJwdMGBmC+J0349oZ7TD14rYYNyoIbzw0AG1F0Zk8qq0qLmMGtcFQqech/QPRq4en5v3Vx/tixffThRBUKCHyEuWIK4Z9egfoLs2UUSG4aWpHDOruAw9vJ7QJ9FRCHxRkqfljHTPfJCn7l12jZS8WBSctlXtgpnFAt8PXPLpalY8B3byxfHMK6kSbTd5/qwYOJTmQIito4hMYYIH5H0/A4SOZSBLZ4Cz9nP3hpc/24effjuk9bNc7rumiQRUzpS27SPu6S99zcrHDjTM6a/6YN+ZV0214MW2eC3jglq7o0c0Xhw9noHdPf1wxJRKuolgGBlrgjufWYKkohlS+LpHynxKhOfPu3nqfl5cpDV7HHbMvXh+Gl58coiuy114Soauv4eEumj+aoC3+/BJRgmwQI2VnubmbMeWiNmgjsvfOFzaKwpSgO3YE+y13I9gfufLevbsH7ryhuxJa7giRQLJM/I1td+OMLvAOcFWFbvqYtpg0PFR320Laumv5abLFtmGeeQ/T5Sr4DzI+U9KKsftwTuOziUeElL/y0V6EBbtgUE8fuLna4YpJ4dq2jBvEMnNFXuvv1m5YMvtSqTNb3H55e3Rq76kkkZhw0xKs3ZqKLu3cMWVMqBLqmff00Xs9JS/MG9Pq08sTH704GC88PgSBokBdK8/izhzJ25kQnVAkJLRKCLPILlEIC3NL8NS7W3RuIz5+cQiyox/E8d+vRVrs89gyb+pp8wBN1GZ/u09JKok7Ta8YrDU3LQ856QVq7sOdgZ+XxaJjhD96djUpHwQXRRw93VT5ocOOZJF5zC/7WfsIH935YH+xkDFrLVrUoei8hjuBBJlnT4lGyHoqLy5X5bB9e2dtG8q2gT19kZ+Wo0psvTyf8oGgOWJfGX9MlzsuVLhsRfjY21vAZKrHaPytRXGqhqP0f+6qrJozBd++MwK/fHIR1v84qTFwr6+MT905knSsZP5mEFgH6Z9cKEoR+UUC7xngCS8/V5QVlSE2yTSn0YSwa4QbKktEExE4uztqfnJzTX+7ODvoDmJRXonUSx0KRIEKFpnFMcI+O6i/j8yjreHjaymy3B3DBgfixis6YdLYMAS3sdMFCANUPjj3f/TdXs2PlbWFtO0pKbeDvjwDPODm6w5Pfze4eLvBP9QHdo52mm8HNyf4hPjCp40PPEP8kZueJ/OCTFoNYD8wZI2NPIinQrLiC3D3nfMR1vtN2Ie/D8/eX8K586cIHvgxQsd/h+DRsxG9LREeQafvpOSLIhh9MgfHTubiWEwOTsTk6a5zkfSpqJN5iJLv4pPyRenLlj5Vb1oIaLj3Av67cBaRdAFngnmnf+7xTfh1UTT6RXjBQgjoDhk800aEYtbsCegyxF/NiCxEGJG0ugsJWjb/Sjz36X4kxJbBRQTJzS/2x0+Lr4SnEJrY+CJASLGTrTVchAS6yneNo7sJjDyQPNHO1ZUmOyI0uRpfLAN2uBBPRj4neD6AhFV+1pXyvwMjO7SlfviRdfCU2cLVyRpVIvAShbjcdX1XTLjVFNSQz7WS5+ozGzLMCSWXZkryZYCXPewdbYSc+aJDWw9QrNkLOaqq5WF1e3z+6V5UlTbcZ3pDRlw+7r+sEx4UIpF6sgh2p1rBXgR1RUWdKAO1yC+rwqhBgRgwMhB1f8jJRnC7+rJ7u8M1xBkVMjHayv0WQm59JS8OQmZCPB3x45eHUS7kmTCUNmZf43NIml/OOoy8vDrc9UQ/1Fu3RmpxhZarQJQOK2F8NOlyl0koJasMR4QoBbQVwd5gTmZOUAiukrkIsdECym8rVjEInq2eAYkMd8NDD/dV5YngnCJFPa3/GZ85t1IgE7RGcHG0VrLvLKSXB+QLuHIqpJirYXyUcW2cCPQC+Z5mN1QSdhzK0s92TnaNE3bDm4K3ceeAOwBcjSoX0kIzMR4qJV8y8sOzCD0nzMWS9Yl47v6+QqQddDV5/6FMfP/W6MYAl8b1zJcB9g0qSIxe/PqXB3HwWA7yck0X8DciI7MAyUJeuOrI51fIGGAQRK6SGWk2h6KiUl1FpglWiJC0kAAXjVjOCZk3/rjspColL9w3QMkri26e3tadqTgcnSP1dwrp2SVqAjRxaLCSJuO6vr098cNbY9E50gOJKcW62jlxaJCuTtrLOM3OK4Wnuz1c3ezkuaYCGf2C9fCiKBhhg39AefkpfPP2cBxcfYOSCiphA6cuxoGoPNwwpZ2QcydVhEj6v3hphPbtpmU3mo7K3fxPJqppA8GdwrGDAvC21O/dz27V72gGV5Rfrv0gLacMmTkVKBLlh97YzgaW38bGAu3ae6GbEGUSIOaF52NokjW8f4Dkv17JLlfGP5x7VFf2CfMxQRl1y9Ud4CIy5bk3tgjxEAIrBNdAsJSZ3v9OROeiuKQaX86Pxo6D2WrOFiTtOWteFC66eqmuTJv3W4J5pGvX0uJKzYfxXKPOtAxCzpgH5tVCEvD2sNUVWMI8ubS0egya/hvGXLtczZG2/zoDS764uJH48fzFifhCXTVnPrj7VyNpzl8Vr/fSpt54Lt+pNPbr662mcHc9skrHiaWwYQYpzZa26NbBU4N5JqWXwlH662fzjquCzzwZMorgs+69uYvuEN/3zHocOZHbOGaawnj+G48Mho2DnRJ57lQ4ONvj53mH4Nf1S9w/czs2bE7VcyTcgSS555kf87pg+iZCa6/vxblFuPqKrlgwZ7oqJZQLdk72qBS54ulND1im+2hGlZUlSoQkQAJfVV6JzZsSGmUBSbyziy1qRa7TjMva3lZN8Ai23Y79mWrq1dqilZBqK+RlFOhuF8F4Qeu3pcDawV7JarUMwm9fH6O/Me8c8zSbspCK57NpXpWTU6plYR1wXLaSyuROjqOrE8LCTZo3xyDvN+qU8ZG4S1Enma4RucE6LCsRJUzKVipzEU3P2JdoglWeV4CTKQ0Ti6BTuIeagPFeLiCwfMdjs/U3e3shDAKTMiQvyWdqeonIN/1aD8NzDmabUE5x7POdCzlUOMzbh2AXfu+TnbC2s9b8MF2+V0mey0sqZW6r190eLs7QVKy0QOSkKD8VJeVSr/lat3kpWbp74uklD2mA+XNqpXJaS4aspO91Gd8VHUd0wPQbemLS5HZwFzlr7WiLcpEntRXVsJI5Li9NFF+zsT9kgA9+fH8EZr04EDPv6oxfPxyNqcMDdafm21eG4+e3R+KFO7pg7lvDMZIyVx7etJwX8N8Bk0S9gPMCBTYFn9Hp57y1D5tWJaB3pBdKTtUjMbMEPTv4YOItvWEjAptb+4Qh6MnEXUSAz/n0YuRkiLIhEP4L71BrfDJvIvw6eSBeSLyVkGlrmclWrIkzu/l0GHmg+Qmbs1KENHcCTF6eZBKlmyQB5aQeBGto8b/a8ObZqJPJ9aUn1sgz6mHjLASwdT1yCir1PMRND/fWIEScdDgZ83l8Gfl1crXGE48OgYVkrEykj/ABtA1yQ9cOwtAr61FWXK0Hw8NDXLBzXzreenaTyRVtA6pFeaEXqIyUIiwWcsttawdrS9iJ4NTf5e882maXmya41LhKjXLaCBZE6uOuR/uiXYQ7sgsrcUqEb4UI41xR3IjYxELkZUoCggbuoflne1LoBbjamSZ9EfSffz0FRVLpfKavEGBbG5kohYgRXO195vFBCBHyYPQF861rggfISXyI1OgSLFgZCw9RhPj0V14fD79wbxHopt+5q0DwcqM9jHolmDcDVDpIyBnAsH2om9rAV8hkapA5HsJdtyEVz36wB2GiIHVo66qT8q8r47ByVSy+fvMiXRVuCj6Cq85eQqY5QQ/sEQh3IR6c5I3JmVi1IU5XQicMD0agrxPGDQmR9K2FCIvC2cuzUQEyruekacCojxuv6CB12Aa9u3mLcmfSRI3fXERB4sRM+3mSeZ7/yZU+qJOr6ZJGYkZCY0zcNK3yp2Iv4H3OoqhxxTss2Fmvn/WCEP6Vl512sJl9mXB0oKJSr7EKdh3JwTypq7i4PDX9aoqwMDt8/94I7Fg0TVc7eT3jHBQUVUhZKjW/eo6goVwGcT12LF/P0NjZWyOvoFi/484I6yc5qUJeBbh8XFtdHW0f6opf5VquOoeFiYYhMOsCf0LnTp5qYkfbej9PO104eP7+PlhGOSMY1DsE1kIeeD7FSZTLvp094RfoIm2rP58RrCKeIWK59G/5gp88ZFjzPMiR6Dztg1QQad9/LCYPw69ciJsf24RP5xzBVz9G6TkCkmom9ukLo/Dzp5MwXcpKsw0DPAdkL3LGQgTHuu8vxZzXR4NnT3YdyESatAt3WTpFuOHiW3/Dqx/tVxMsAyT9dB5B8KwSxwvzbdQZs84xkiaKFyPYp2WVwFuURJ6l4TkigvKfitPnP+9X0zEqwJXyDK7Y85C0kRZJOhW8HXvStdwk5qFBzqK0W2PSbQtx6+MbMfPdvfhhQQx+35SmxJl9lDsh63+9Cg/f0kNJItPtEOEhym65nhngORbW5/HYfAyZMR+3PrEZs749ii9+iMKefbkobCDg3709Bt9+MAH3XNvFVMhmYOSV4zxm+z1COkvUFKhKCKKtgy1aSx/76sudmDTtG3h2+EzyefrOsJEs88664w4KzXl8Q7zxysODMGZEkC4wcTeEJD8/qxBZdCrRAN31FJnDe6hgXHFVL7zzwrBGck+l+cTGq5Efdx/id9yIzKN3YPGXY/U3ytEAUTh5LxWb1vIFF4GWrYtWU6OrH16JtLgsVaa4+/LlrOmNwXYpD7hwQFJPcBxaSWZ4GJ1gXth/Obcw33UiGIpliLPtuUOi1zTIofS0GhTkFKsCROWDbVZWTHMqyhdHVYB4roYu3+9+8CIM6+1nulEweKAvck7co+c4kvfehKxjd2DyxFD9raBAJlkBFTjmRxUsUZBWr09S5fp4dJZ69zoXGO0UEGLaEqZiTbCdCeaZSpSVCJliUTzo2OQXmdcOb7gdK+bOwCJRJHetuhFRux5E7NYb/+RQwkCrU61RW1iCB6TvHvzmEhz6fjJ+eGYovpVXwuqrsXL2ZFRKH3D1cIIF52yZNwy5RzhLX+/VzRntI6xx0Ug/BAVxvNpLn64Q+WYhLyv07+uOAQPcdXfVQAvd+wL+F6Nh+FzA+SBRBv6GRbHY8Ess7r5+NX5fn4x2/s6qRBSXCbkT5j1lSjjcG9ytGsTFEPRGrbsHWaBHf3/9bPzGSz/5cgw++WwCEoRQeAoBWLcpBSWmHdsWwZXnankQzxOQPFAR4ba0U4Of9X+qoY18cgdg+4p4HNmfqdv8xTJb8DA5d2BuvEkmOxEonD84IZmjomEnw95FlKY2tiLohLD0FnItyoCtk0x2LpZwEiHIHRyyU7qxHRrhi42bk5GTKpNMAwkKauetB/nX7cvEVVMj0drWAuUyM7ANSLrD/JxxRCbnjMwyJfcWMol+9OYObJW2Ijj5EDRnuvSSCOTKpMlthdYyuVjVtYI3lQurVkhNMtnAG21ogPU8bFyEuiakq0m3gFZ4/7XhSCsog61oGdyJqZHWTMsrw+9bU3V3ijtg5smwfpr+Tfz01UH4OtohT9r/rkf6wFXSdhXyyYmPHoqIP/WpZsBLcvIrZZJuhWNCkJdvSUZCagky04vx5md7lejRpvzaB1erQuDnZa+HukkSr54cifjdt6nJUXNg2uzrNGtwFnKx/1iG3JeFsjJRHM0mk6Ubk9Xs6KqJkUjLLkN+QbmapPXp5qNpmCtLBMvHchI06eDfLOtT9/ZU04fISFdVWribQIJCd5t0cjDz031YsiEBe49m6vmPDduS8fZnh7BsVZLa39NO/K1Z+/HMWztx7/PbcOcLvyMppRib9qRh2aZEtZ3+aUWcKB902WzaeWkKI69lMmFTwaG5HUl6LyX0lmomRjTXJlyhJHq2d9cVzCVSL18ujMayzYn6/fWPr8Njr+7Ee18cxsirlmHstQtx8cg20r8sQS9W5sjIKlLzJh6OJwGiqd8UubZ9Zz+U/FkH+hM4JqlkMv80wSIpzsytUDOrIrmfZzwInqfJKahCSXmtxu7hbhbBduOrOZBw5Um+aGbGnTeDRDKfn80cg0miiLIPkkRTCaLc4iFX7rLRlGzt9nRc98haUUp+xZTbV+PQsXQMGRSIh+/odprSzjJwp4PPowc2Knqb51+C5+42nZWLji/U3b9RQ4Ix97dYSWsF9u3P03HP/llUUmVa8RZFiHkzbzN1qypteSQmH+t3peO7pbHYcywXifF5uPWp9Xjz04N4+YO96DXxJyz9PRFDhEzyPJXh6cdIy6ij66d3wVtPDGzYbTEtCNAciQoEzxJkSN0v25yCu2duxoBpP2PSTcvx46/RaB/piVuv6YSAAJP0/uDpEXo4Pz3LpIRQ+bS3s0JQgKkNY5OLsXJLCq6W8Tz08l9wyS2rcfhYFoYNDNbzEmfzgsX80iQs6cADIsP7wsvfRXcjuJPh08YLAe1DdCxOvOx7jLt+RaMsMtp41/4EXcW3lbanQkATRiqN3AVwcXeQtqrXQ+x80NY9CaabBDrmZTyRjHLXgf2jTxd/Xc03wDZi+/O7piv7HHc8gE6wXzi6OuDeJ9YgrP/H2Pp7NOydHFBeUq7kf/yIdo3tQle48fH5QuwtdOWf/ZFnH0pE7hrzlp4/4m6YPNzGzho9J3yHfpf+ip4TF+D9rw43ln3voRQtny3dpzc8gOZiVNrzhMzXiVZJ5Sg9KQ9OMl6HDAw4bQyxTBzmLKN5P+dCBxcWVBmShPk3x8oVt/yKfhPnYOTFs/H5XMmHeWINoFeuvDxJQ37jzywS3wOl35WJgsA0CS7GsJwUcJUiv2ma6OHrit9/mKbyn+auVJLodIJykSZ/LbrNlQfQzb1TSAAeua67fmW0lTQxisuBKx9ZA+dAL+ECIlMKy1CWW6xR088Ee3sbuMgcxcWDlmDeJy7gvwOmHngBZ0TTsZEanY31yxOwZUUi4g9ky+CwgqWzla7K15bUYGAfP/QfF6bXcvA3JeGNkNrXIIFm4KUUtkGdnPH0hyNFeteiTshrqRCB5tAg/3CKgsvGApa2rUXwtdLYIJ5CokO6mxScRkh+6PqUZTrLmD8jslOrcP8Lm9E5yFU9M3Fita06hSIhg4OnmMpON7KE8RxONMbKEcEdEgsRZNNu7KhmYsHtHUUZ8UWOCMGCKqHvliYvVfXVdbAXpWDN8uM6yTM9J09g/GUdcfOtPdBtcDBOCRGuFOFcJVKOMTliU4owrl8AQiMdRCEE/ESI3nn3ADzw4O9q7kRzkhrT4hI69g1GcIgrCoUMWEtj2dF7mNR7qdRuuRALomkb8vyFheh2DO5IpYfo1M8b91zeCVGJBfAUUk7HA218nRAtRPfEiWwlP+bJcPA1/Tv+SBE2bE+Blyhy4wYHossAn8aLmAfLhv6i+TmDMCZ4CYnmOiElJP08dMzJKyLSC2+/twXjZvyEFFHQHrytF/p2NR1Up6nQ929PVJt2rtgbE2xT8PtD0fk4GlOAYyfzhOzZCKFy0YOzJHAG6L0oLaMUKRklutK++2g2uFJNExjzshuY80sUxly7TM2B7npmEy6/dw0+++4Inn5rt343+bYVGHnlUvS55GclADSfqBCFgB6QSEQ4SV02LhRtQ91EMfBSBalTuLvu/gzrE4Bhvf0xQggjCTIJXFp2OXryjJWAZJ/k7mzw93GHm4eQGhnvrFcSeSou/LslGGOA3pScJY888D9C5AQP45OETx8fhknDQnQ3gwdb776pB1aL4kr5QeWGMBQzPx8XHDiYoWYo3y6KxU8r4zF3eZyS2nNBbk6ttjV3Y2gOd0jakF65SDxyhQzTxS4J4UnpCyS2TvaW+ne5KCIE2625tiMou2JFkTgWlaOHww0yxfJ7+7bCfTd3wcM3dNPdJnroovJBT08n4gqxT/KTLMqZv58z2rZxQX5hFZ75YA/GXrcUH4kCyZ1MA9KNtS+Xl5ptbQiumhaBeR9M0nTXbU9VMjtN6pb9YsJ1CyWtZUhJrlEnDQ5OtrpzZtSrAZKcSOkv7E9UykeITKJ8C4/wwvWXRqBDWzc9E/LGo/3Rv7sPNu5K07MnTceKUUf0+nfphFC8/MAg3Dy1A7pEuKFdmCtSZVywvMdFUaODAfaLHp295Vmn8PHcY5hy5zI8/eZOJZIEz788dlcPPHZLL4wfHKRnuugxLD2zVM289h/NVQ9lvn5O6mktJ7ccD7++HZfftwqvf3LgtPozh9E3mV+WgTttH80chBO/X4kDa2/F9Mt7oCivDEX5pbqT4R8RiI2rjqDzRXOl/4scpOAS0NSURJ5KIXchGAuJ6ZGshkl78jfuhhI7DpsKxWfTxMrD3V5/d/N0wrbVhzDt3hX6uwHuPGVm/pFXYwGJf9PzF3evedC9prpWV/T3rr4ZhSfvQeL+B+ATYHL9lZtVAt/QZ1XJJ0pkri6WMtEsrKqiRtr9lMhXa7i52utcVVZQLH9bKinn7gDTpylWzJEUHN8Vi+de2aiuaInMvArUipKhuyiieHC3hHMX5xkfLxc1q6I3MCoxr85cig+/PqT1bZSHzj1oTmX8bSAgwEHPiPEgOM2kKPiZrqO7s+THBq4+nvhuUTTaDZ2rZo4GaPo34ZaF+Gb+Id21KS401RnbIzmtGPYukqa0BeuNO1zVMt/SpNFO2reipAxD+wfq7m/T/BhobvzrtfJD22AHrP1phlo1GKBovOb5Teg0ZS7SYjJgQb4kA81C6rTToBApU8OFAlXapCzMN3cZ+couqKRhBDKkD/C4DF8pqaZFqgv474VZF7mAltB0sLWN8BGS2xrZMlLCI91g0aoe9VQ+ZDBn1FbjlocH6mp3cZ7Kiz+BpIIwfiqlQmA20o2B3F4mkS49/HAyKRd1Ilibg9GAYUKyaouraA0kk34rUYbozcIS1tzfNoekW5QvBF8GeDNZOydwxf8LESaRXkLubURBKKyFn5UNsqQQDz05ADzwqmh4N55DZcvGbOXERoQzzRUIljlXhEu3AYF47e1RiBTyiIp6OEqaRa1r4S1kZuG8GNRJXTE9kUWwlXtDO7kisKMrQmTSrROCTben1SJpLWQWrLE0VSoFIQWyozew5vcbUCiCnopDYb7pdyeZcHsJebaUCYkH6Itb16sJm7PMHiHtTL5uOak2BYmFu/xsvmI1+c6eaO3ngIziCviJZlJfXa9KzexZh1Cde6pFgU5UCvf9+OXNsLOQiVCI6jVPD2psX+la2peMvxVmz20J7UOcUVpSqa5xSXZJqPILKjD388nYtOQ6ZOSUKXEgKeJB9YG9fPH65zvULIsrlySUzYGk45LhbeDtYQd/6QeccHMLyuHrba8EzsDYQYFITMjHtgOZaqLkKQpKZKgLNu1Kb7YuLh7ZHndc3gGdwtx0F4OEimYnPG9CRJ3IQbcOHvjkhaG4ZnJXHXOeng64fFw4RvQN1Kj6x04W6vuIIf66gseDmmNGBur7xDHBepj8pfv6SX8rxpXjw5WshoV4wU0UJJqUnQ0VwuS4GqlKtxBYuhOm6QLJekswxoCrkEwSFJ6b4bmNAV1N/eu2K3pqPAQeauXr8btEKezmjdijaUJqTGOf/Ywko7CoHP5Cqugx7+bp7bSOebaEylBq+lm2SgX0lpOZXaq7HolCgunlKT6tRA/bBgTyDABXrO3VnDJA2rNMFHMqcpWVZ5/tSeZJoPNzRJGQewnm+RlRIIfO+E13WHiAlmXkrsZXr16ERZ9OwhO3dldvZyRwXIFOUhe+jnoWYlAvH/VKdftTGzQ9wpAxJGPGZ6OOeTj8y9dH4Pm7e2sgPZrZDOjuhRcfGwgPGQPXPbYKh2Py0S7SUz23mY9fgqvRPNvj6GCFtoFOqoy0C3HRvj3uomBcPK4NLhGFgmYyT985UG39DxzLaRwrrIPjUSUaaI/uV7uN+wnx8ZW6ksw2vvvGzvjytRH4/q0xeOne3rh+SoQow62UAEcnFOq5DXog6y0ycMm6BEy6dSHufHoLLr5ltcourkKzXz94W1d888ZoTedRUVqpeBP0hpWSXoo2gc64YlKYtsMXPx4VBX7Tn5Qkwqg35rX3xQtERqaqKRx3DT09bXTn8dWnhujuBk0s6RzF2dNN3f8y3g5BBeGrX6J0J4LE1lIqsai4Uhd7qEAdOZ6t3pV0njMeKOBHEmOeb2Fbsq87eXuoK2RzxXD8Tb+h5/jZaua1fE0yvvzhmH5PRUHPMzWkaSGNwDgdgUGmvkeHAbpDRAHKv4MC8NE3h/Szl7cV2nX21/MNljy/Iddwh6FNG2fdJeOhcioz/I39nwev77qxO07ufgAnDzyKmB336eF/YtzQMNg62KmM5kIAiX1wG1FiZY4olvTrRSiyT1GJcfT2UuWZ4L+MndJx2Gd48aMdSrq50GIonVxw8/d31l2cnr0C4ORCUzJTxXTq6odxY8Ph5+uIpOOJ8v0f8odz0/rvpuL+W7rp+RTDlJS7hZR7VITYFlw4oeyiyWQtFzul0qlsGfk7Hxh32Eme+7b7wzYqIbMOXa6Yj2W/HkZJRhEC2vujMDEPFSLHNn5zOXZ9eTGczcy5jpwowgNvbMMX82NwyxO78djrB0Uhj4K3iwM+/eE4nn7rMN7+/IT0iRX4eXFi4yLsBfz3oQV6cQEtISOlFsf2p+pqcqWQIkbBPiVCjzaaFSKc+/f0h0+AlSoZdjKomhvGxtg2xIWNyEpz7mLcw13l4eNDMX1cB/iGOJyRvG7clgJXByHftfXggXQKTApUI6iQ+b2BIaZldHrFOl9wsNPMIyalCE6OlrqSyh2XLFF+GERw4EUml3jN5fVMIo2/efqYFJRgmew7CyHOE0LEeAV8BlEqk0HUvnT9bHRcClGSYXoIsWxtoVHQSSRthOQlmB304yoc69jNUxQOF1P+PHxaYd/WDLz04naczCqFvZuNuuPlORLGExE9Dvb2DYRUPpuXqWn5jL9tpS0/fXO07golFFWK8mE6ZC9TEp5/ao2Ws+m9XOFhCaM2p+CEkPRT0oa33Ntdd4uMa5sjDuZo6XcvIfxOLrZqKkTPTSS9DkKsPFzt0LO7Oz59bgS27s3AD0tPolCIFD0j8QzFQ69vx7Q7V6kbyKZgnkgO9h3PUQLOMxiMJ0KvSYmMq8BCNmBAryA9x0Ciy7MB9tJHxg82HchNEFJmwOj/9FJFzzV33dAJc6Qe/YQg0jSCRJgH2MPCPPDGEwNVueBB2CohLCRcqZkl6jWFboSpsHBVlGC9mI8tg9SkZ5VI+zPOSWslVbn5Qhglj76ijJwNJClZ6YXYsi9Ld4G4i8TI9Yyz0hKMLPh6O8m4tkC3SA+0EWKUlFGCQiHJObnC4ATMH1f1OPbfemogfvr8Uvj6mvKUmlaHzqO+wqNv78BP703Qw9dss3Yhrugq6RFf/Xpc383JW1PMXRajRI3mPIN7+KiiMXt+FD59aYTa45P0kJB0DnNV8yD2B8ZEOXBcmJIZzKq1ESRgjNXRvVcgQhvOWXCF+5clsTh6IEVX9Y0DwuwmjEvRXgg1FUO2+aZ507B41iVC/q3V6QDjjxyMEmWhoy+OSl0b5eKYp4tckqWqSlNOjN/Y3iwH01z3/VTt9zTtYlmuHNdWyH2olrlEZPjx+ILG1XQD/LtHe3e4yFgIDaS7ZGvdbeIuhTHOuCDB6+h1av3cy/HB04MbF5FoPtV/wjfYuCsRe4/lIiMxF6Ouno/kZJMSzXKzTuh1jGYtt1zVAUu/nIRfP54kypYvYmLzsGFPhpqkdevorc4hFi6Nxp49qRh340KVF0Y6DArHdKgMcXdp/Q9T8csHE3VMHhLSzz5KxdTZ2VZ3SQwlqTks3ZSMwxsPYtoNC3DvQ0vx7KublOATt1/XCQ5CAHmOw0nSokeoSeMi9GwPsWxtLGIOJYni6ij1IETb3gYF2SXoOOIbdBz+OYrzy2BlY6VjmcrJ5t3pjfVOpYrnRvg9FQWe1bAUAWEohjzLERebi4rSCoy4egGmX/ezyB7T1gMXOzh+aSLF+yrLK9W9snEuggEwE5IK1bsW+wrRrmGs8LB27y5e6vmLiwLMG006GdyVu4C6qCAP4G80gwoI88Ez9/VS73rqDc7X1N+JwCBbOIpyQIWF19P8KjW5QOvvMHe/pd6oGFF542Ki+WLFxp0n9ZD6r9LG3cd9j6+/2NYoD6Q6pJ54rq4OGZmlWkbGQTmy7hYskT7zzVsjsPKb8bj3wVGmhRG9q2FsiQ7AOcSwOqBibXhNZD6Zd+aprKRSdz7MBTflOvHHN+cPTtuzfotG52GfIvVQGuzcRZZ7OSAtKg0DRndA0pb70bu7x5/kCD15cmHG08URKdmFKKuqknFmK9zgFDILyuDhbiVy1Ebq+JQ6nTDG3QX89+GCAnKeKCupwPL1yXC2tdQIqwQ9C9HUJDqjGDff3lMHtozrxkPDLYGDm2OHgoEr9ATnN74M4dxhUDCefWc0WjcIDvOxxp0IQmSuruzxIGSdCDauzFrJDK1u+3JNhy6aDlJ7R9qHtrAnfwYwz7VVp1AgAlmVA8bdEFKZU16Fnl29GiesvyS4GiqEed15KFvTr6s9JUrVKT0TYi8VNft708qXAdZ1RkKVmovQrIerfTmF1dKxW8G5ie085SsfQWVE5geZVEQZqW2Fw/uzNdJqkVRovcUpONCDlbTp4L5+cHWnq0LTc3ivAfPPhPnfNCV7/73xyJJJlQOssLgSfl522H84AyvmHNdrG5pOYSOKKoX1/LnHYSHt17WHL3oLMTHyS5BwmZ+taIqWiAUPn5PE+AuRpxlNbkGFEpqdh7P0d7r+3Llouh7Y/WHJST103KuTh7rv5a7I0+/v1LMJhvkG+yXzRHLAswEkZlbyB3fdItu4qktkcxMsToI/vj8WsUJ+SGTDgoQst/fFDdPa44Pv95sOGwvM5r5G8Luo6Fx1U9leSPbFI8J0Byc35w927e5qWjrjCj5t/ql4UykxJniujpunbZCadmHeeoiZCwisE67WUknjwfqzwc/fDm4ejghv46y2/3T9nJ1ZjDuv6NJwxZ9hZKFIJvuEhALsOiLKy4lcZEtbMEaBh5tpK5D5azBnV5vwcaOC9RAuyes7X+9W97G0Iacd9vvPDEdsUjFue2YjFv2eiGH9/LFifQJ2781tLGdTcGV+1cYkBAspp6K2ckuqerla+90MJewEScqowUFYtjlVlP86Jeu1Mgbf/PqQmokYaNpkjNnwwVeHsfNAlp696hghTE1AJWPkkGBMndJZ2qYOl96xVOO4GDDSYYvxYGtAoOk8EjF5VIi6142JzsZ3opAa5eK1XKXlmQFr0fL5t/GbeXuToL/xxABce3E4vhUla+3ONFHWPNU1NXdbuFtjuHY2wHF24EQ+DovCE5dciF2HM9UVtLmJG8cb5TZBMjpssJ/+zd2DtTvSMWVqF/Tp4oexUo88zDuwbwDG37RQD4g3B8okHgKn2Vq5kFSaV40Q+bPnQDoelTnl5qu7YvTItqqYDZ4+Xz1oNQf2lcAgG3XbTA9vdM/MuCRZMjd98uyQhquax2M390Jg5wj4hXjBxccDtnaiRDQcgiaGDmmjuyCVQl7thRyuXBvXqAzli7ykJypd/ZfGUMVQFAYSdyq7xg4Eo6FTgU9PEWLZcB6QLo3biOzgToRp9b010tOKNLgfcSw6E5VlFRqTIj2pQM2k6BiBoKJBt+I0f9LD5BTUAqML8EyLvyiq9OTE9uYz2PYEd+aWro5TD1Q0reIOVI2QXXt5Ds2Uc1JzNTYHdwWYfrHUhZnecBo2b03VHRI7R1tVMqiEMRo8MzK0f1s186oX+as7C/I/z9oZ2B+Vq66FOXcz/oqju4uaIRJ5uXWIPpYhpLxe5URhdpHmk4svNJFlP+RuyccfbJCxVfOnMcm/zb+jMsJ6YnrcceLBeJoiMgYK86bKnLQjd4bNYV7sFqrgNJxMq8aA6xfjkSfXCHexgFOwm/aNorhsLPjxSqx5fxz8GpTXpnlufaqVKM31eu6KgSpPtZb7nexQUFYn47AUqSKvOLNyF8fOurUuFF7AfydaoC0X0BL8gpxw85UdkZYjE5+QHQ9HG101ZtTQiDZu8Asz2ZueK4yxc2hLMvZuTNcG4cuY3BiAz1bkpUEwjetFtuvuBlfiKCz79w3Ucwt0FcmJh3Ex6J3I1U00DQHlnq60N8xb3KINbHN2stUUfD4FFVdI6+QPGf967sPNzQ49ZbKjmZU82oRzkVRmYHBBbumzrHaifHQU0nlK5nyDTLbxdMCx2FyUNaygEgc2p+MeEXI+LrZ6GJcHc2m7bSNCKyu7QleQmgNNA957axsWfH8U7YWcu8o9Wl+2VjhVJYJShHmn/r4t7mK1BKPIgR0c8Owj/bAnpQBu0h520i7tApwx66tDyM+UiaDhOoKfT2zLwL6YXLSqb4V7Xxit3zeasglYJ+eaD64YkrDu2JWN2YtOIEYILw+Dr92Rpv2DE8/nc48iNbVOFQAS3vefH4RPnhmshJZkc8yAAFWq6SWI0cqHX75ID3VHRxepa0seAuehctY13dWyP2w9kKFR1ZetSlCFWqpQwXgHCz+5GLMXRuP5j/dg1ZZ4/Z4Kzq1Pr1dzD5JmkuPY2HKN9EyvQIzM7SUKFA817zycjcfe3o61604iPilHvRoxH8s2xCI3u1RXeXPkOk7O44T0MfgfI09ztd3cTpj30EPQ27P3aHTy33en6US39UAmDkg5aXvPCd04AG+A7cp7GUzxpsfXq+kClS+a+PCcgb0Qj9uf36jmIbzGMKEgqLzxb5rhfLckRhWf7aJgH4sr0Hqjg4TxtyzQ9uCLEaK587R+UxoWL4/X8y+3PbtWPVZx7IXTnl76NZW7j18ajPVzZ+hzGE19+MAg3PnCJrz84X417eCYp3kMyRyjgV/xwEpV0rgqPH9prJqCzXpxlB50NvouV+dffWQQHri2M/YeydEzHe3aColNL8Lgy+ZpQDp6W5ozL1ryl6DRmnkep/+UX/D0c6tEHlXi5hkd4OT4x24Sd4xPSt/ibgRNAMfe+CtufGSjmilRceE4Zf9mXr/5OQr7REHr3slLidrLH+7BS48NQliYs9YjXdKyj+05ko2gtp6YfOcSrJB6Z59nmc3BMrE8V0wJx4GV12pbvfDJXhQUC4m2s9L+LsNBwbR5/+Ej+Yg+mS+KSGusEGJZWFKtO4cxxzPwtfQPXpOaVifXFWoUeL5ornTpravx3vdHVHGgySDbiv2SJjOcK7jzOO2OZRh/40qNBs8+bCw0sY+sWJuM+VKuLp191AXyx98exsVjwvQAOQ+YxybQtNBeV+oHTP5OTXWoyHGsGbs/7O/cgWE0/nZh7nrft/L3K48PQrdu7qaLWgCjrTP2R0psuil6uXSy659Yo/m64r71WLH0mBJrkvnirFzcdm3XRk9IWw+aCDXPYDB/JfnFGDyqHVIP3oHMo7fi7ZkjUV5UhvBIb9x2U2+4iSw3FlQ4N33w1GB5Zq0qlPS8xUB+tzyzGjExZfjox6Myz5k8UXGHo06uGz3YdM6Q944bEmj6TZQIRkInuWa788U+xfM+3IGgYwELYeDLG7y9cQzxeQR/45kwG3qrks6ou89SVrYhweCInB+oXBHGWOGvnJ6ogBk7LHQvTdDkikoW49uMHROJQqkzKiE0RVu38rj2mV27hZAvj9VnaSyrnDx4+rk0uig+HJWmu07cHSIYqyMrNU8DN8bHVejZkcLCMjz77FiNn3EuUCVPlRCTty4eBqdzAM6zLALz98Dr2zVtA6aSmWD+uTnsPpaPjv3fw/F9yaZdL+EG1UJUytNz8djjo3Bx/wBdXDFg1GUjWtXjhyUnkJJZLGOtFK1FpgfSNFaUIxc7S7jKy8FSxlZJpckKo8kCwgX89+BCJPS/gKTDRbjnnhXwczetnNg7WyM7qwKXjm2Lax7vLYNbLpIJoVWDgCUo7AwlwhzcQqYgLi0AZtzxG5bMvVQVC11plpFuxdEu1zCAHW3yW8lnG9MCjoK7IDyAnisT+U1XLkAQTWwcrZGVKQqSrQXe/noKPExm5v8Y0oQk3jz9V4S2cxEhUKsmRlujsjF8cDBefG+4XsNOVSyEzUIEDQM+NVf2puAZCJowZafXYcoV8xBpZwdrETT1Uj7uhFA5iMopxSezxqNtZ0ZxFSIgE5STswPeeG4tUuIKYS3KIOOglAgRDhDC/+znY4VkmdKnLmJko1Im6rmf7sGiZTHq6rcov0onG5rHlBVUI7y9Bx58Z2RjwDUD5mnw+Q1zTrOg2+CnH92A6B0ZiAx0RrEI1uLCagSHu+HVT0fJzabryqTtH7xiMaJyi/DEPb0x8UZT/JS/ine/OIz3v9yPyy5tr8oBbf0Zk4Er2XxnX6SnKJIiuhad88YENScgGMDtk5+O425RshlJnuSLBI27a5v2ZGDxb8dkIm6NTl0DdEWLgeIY14Irydy2T0gt1gjBPYU88t63Hh2isT7YH9h/v513DF/8ckLJWLtQV92V4TZ6RnoJ3CQt2n6ryYj0YYJ57NXZE2FSfz25k+PnjuycItz67AaN2aIkT8rAQ83cYSFx69beXYhrNtKzyjTWx5uP9tczB1RIpt69VCPD85k9OnrqWRN6S+MiQqGQUq7eD+7jp4pBG39TYD2CRPtRmZQ7tvdEtjyjTaATBorCTU9g3P2heQ8PTdNUjN6faJe+feE0Ve5eeHcvlokCyOfRTWy3jl5qTkaTrYg2znrvMbmHu1Ak+zQNYr7dRQFs4++kY4f55FmdXUL0Rg8OxEsP99XvSX4aOJIS85Nx+Th4IkfNbUrKa3SXg4f/UzJL4eNhjwHdveV55QgNcMIlF3XQldSWwDY7LsrQt4uPIym9TPsSn8dge3QFGhjsprvAXN2mZ53uoqxGyli6bnoHIUwm2WYspNDz2PzFJ3DH9d3QvZ0HDkbn6S5nYorJxI/B+XieiIfrvf2cNZo+Y5SMGRCIoQNMu0C//BaHB0S5YpDOXYdzNE4N2599iIpNYlqJRs3ePO8qNY0ywHIYw5Rk/Z7nN2m/4kLNTqnP798cqxGjx9+wTA+rs/8WFlXqLiDBqOU0x1q7LU0PfXOhgwEQafpHuLnaaJBBKog1UhfsB5t2puH3uVcgLjEL46+ch3vv6o92dE8s+f11baJGcS4S5dXFVdpY+jbPSNg72GBQbz8tD3dAJgxvD09pHy7sUwmdPfeI7oDxXAoXWuatiEdBYYX2VUcZLzRX3Ls/HUFBrhgqSlBFVZ06XBg1tC2cXWROqZH2kHY5g8hCQkIVLpV5qET6X2ZiponMy4tjPqxLiBA+a3mWFV66t68uLBgYc8MKbP89GtZ2IguqalCel4f3P7wM99zYWX+nYj7liu9g6+ysRL6yuBTX3DQQX785TH8nqESNvGoJEuPzNZhfdkouqopLRKY7atwJfykXZcY3b4/UcnDxjWOAytGvc7bAs20QCjJyNQhg1vG7G0mu/v79dniFBKgZF71e0ZUv++a1D27Ar/P2wd7VSXd3SjKz8dnnV2DGpA7wafeWknHGRinLL9Io51mHbzEl2gRUIIN7fgHGqqD5FXdMWGf7197a6PaXCwsTb1os87MNCgvKkZearWdFHDxcVQFoE+KOJ2/rjrGjgrVcbCfu0rQbPEvzZihAVIwZsd3W2UnPhpRI3uL2PgwnF+kHMtea9/emoOz37vy57oKYdpuY5ilVHHUHScA8VVeZTMXadQ9WuUQ5RFARv+nKDspZWnrGba9sw+yPN8KnZ4i0X5XMmaKIZRRi/reX45JBgWfOYAM4z2pZ5bqmlxsyT4aJvvN1Af+duKCAnAc4KEQuYM3PMfjqq8NqeuFIDxIySgpyKtG5sxeeeH+4adKVi8urRTCVcbX9lNpuuriIMBNZZJioFAnxfPjWJTKZV8CbOymiMBRU1qBKBEMrId5cpQsSJaeuug42LtbIE+JTIpPbs88ORp/xprMWxugsE7J/47RfhCi21uCFRXlCqCVv78yeCk+ZR6nQGGTg7+LYtkw8dOdqtO/iKQKyAsEy8R1KLMDbM4eh09AAiK6gBCRP8kTTArp/pDDhajuD+JFMqJIlEyKFh3FOhWXhDki6kNFgXyc8ccsKIXuVcPWw1tgm9lLQ5KIK3HNfb4ydEdE4oVJBu/u6FTJ5lMNRyDBXSE4mFMmE5YS3v52A6kppi5JTcPdqhWohII8/uQ7l0l62ct8pWyArowyBTnaol3xUSYbyJZ1bb+yC0Td1xP69OegghJHuJCvlXu4cnQkNzdGISiGFN89YhHoh1S7uNrqaE59Rivvu7YUJ17TXa+a/sR/zFkXB1s0OXy+ZqofzzxdNn2uAK8rFJXW6Cke0dF1TkAw0zEengf2ICgnNVkh4WR88aEkwbQbFMuzCzwZO2kynVtqRbck6pkJN4soVSI4T9pfm3Icyf+xT7NPcaSHZMCfjzSn85r8TTa9h2ahQNi03n8XdEH7P1XSCeW/q38EA64FgrBXuYpmPO60/SeefnDT5vDMlx7zqMyUvbLvzhXk9sS7ojpf1we/ZThyzjMp8JmzdnolePX3V7r4pmD/uSLK9WS+UHWyH5sok3EjzcqbyGv3hbOAOBEks+1fTe1rq/+eLlBQTcTTGnznYF9jXWZ88KKzlaqbcbN+9+3LRWRRYylNzsE+zLdjXuPvM+uP7mernXMHdqbLyKqkXS3iJsm8ec6E5sA5zcupRXlEFFyHUPABOU1dj3HG3prDIZLPl7GSPgABTpHDu9k26+TfsWXqdmmPt2JWFDpE++G7hYY2/8tkvUeo1rl9Xb3V4QYcS5qAcKiio1UWS0lK6pm6l5mzGuODuX3pmPrp2NQkm1rkxdrlT+PaH2zFiVKT+zV0AxhjhDu+9z2/UAJj0WJZfVK3xXAyFyhwsHx/WfvhcVToGitLHBYBpY0LxyB3ddOd4zsJoHFkzA0lSp1WioFlLZ/v854NqxvnqJ3vx9hOD1DzwzSeG6PxogF7Grn9kHU4mFqqzDJ4vCfSx1wUEnoFysLNCVHwBbruq+1nbh+DOrk/HjzXCOUHFg6ZM3H0huHtFBTgw2FWUpApkJOXIb3VSp61hZWuN4tQ0vPbODDx2l8nFbnOgY7qOE+ciJyUHNj6OqMktxy039sEHjw1ouKJ5cGwb8onZ4dwl2VF+wDFC+UCZzzHActD87p/o5xfwn8MFBeQv4MSWTDz65AYEuNvLJFILS3srFGdVYvSoNrjphX4ykoDsuCokFRfBz8sNnl5WOlkX5NXKZFGjK71GsKoFsw9jxZokFGaXorVIMndRRBg/wkaUB1ViqurgIIK1Wv5U0yBRQLoMCcSL7/2xciSPQ7UM1ruuXISKKiG6ztZCfGtRJ6P13W8mwzvQjAEJOIg50f1VbF2SgDee34bQTm4oLqjS8yZchW7bVv4WKdKjtzduuL1bw9UmUOizDjjhk1Sy8CT0tGNllHSiVoTKgX1Z6N3fB7Xy2y2XL0ZNeR2c3WWWkrqxqKxDQl45rr+pCy6/rWvjxMby3HXtCmSJ0uHn66DmHlTanDxt8cpb47F380k8/vZ29O/kq2Zq2SIQve1tYCtCtdSyHq3K6+EtgjxHMth/SACO7s3GoD5+uOaxXrpiSoFXJMT6wL5k9OgV3BjNvCk4kJqr1pTYCjzwwEq4yAXujtZI5cHeimr8OHc6cvOK8cJDvyOjqBQfvTsa3S8y2eH/VZxJ0TQX8EbdGeSypbw3h/O59p+C8cym782hOfJ4Lnk+0zXmvxl1di4w6vlc0TQP55LvM6Gl+5t+31KZzK87U17OJ5/nc+3/LzjfftASzqfv/Sehi1BSXnOZ0xRGP6CCMPqG+Xjmzp4YNTgcMXFZIndrsHJbKt54sr/G6yBS04pEaaxpDGD6T9QnZYX5av759k3z66kIGgsU5uC5oNuf3oB9y6/F0ahMRIT64M2vdmLaRaGmIIQ5psWXdRsTMKhvqHpx+7dA89yQnu/D2cvkFplzp8k9sJW6IuZh99AIb0wc0UbNFXcfyESNTCqGgkJFpDC3GEn77tbzVc3BdCUwZ3EM7n12Degh1MHRAUdX3wpf7z/6hoHm6jwx6RRGXbsQ4W099ZxdaWm1zMNWCPJ3wGTJ265jWejVwRPXTf978+UF/GdxQQH5C1j02RF8/c1hdAh0QVF5FSycrFCQWoahw9pg2oMDsXbJYbQR1tr/sghdjWqKrNR6ZGcUoEMXD1iKFs8V+tykMvw4ex+OnqDtMTV+UTyESdbIcOZh7NKaOrSqrIevky0eeXsM3NpYNZ4jIJ/PiC3D43evFEFiAUcZqAW5lWhl0QrPvDMKkZ1dT5sIuHpgHHT9K1g0+xhmf3QAQe1dUVVSLWSvta5c04VtRIQb+g3yx+jpEQ1Xm8CVbnMh07jr0YBymWQy08rgH+ygZlj56fW4+sr5CHWzR6EobU62FrCRgqYWVOLWO7tj/JXtGu40rbw9dudaFCYWyb2WWl/1NfXIP1WHE7E5cLO1RocAN5RU1KK1TWs9aE3zFCdrS2SKcPWT308kFmDS1AjcJRPequ+jsGBpPL5eMFHTZ9l0FaZUFMZ5xzB1RifYNaxSNSc8DVC407SObn7XLzyJT9/aoyZyFaKF1de3Qq20VZCLHfYdz1QTrbd/vFjb3oB52md6zv8UzjcP53r9ma47n2eaX9scQTmftAz8VcL3V57VEpgH7qT81fT+KbLWHIxy/pPlPRf8pbY8Qz38m3V0NvDZLBD7GT8S5nVqvJvD/Dve39KO0f80jPxHxZbCzcVRZC13tMsQEkJvdg0/CporE0ESz5gQlJ3c1eFn851GI/2m956t/cyf19KzzxVnu/9MShd/U7Np+cxdP5ont3Qt0VK5qDjxe8oFygcjDabLubalRSieses+4jN4+LmrwqHuh0W5oBkWd5A0ro50phrG4ZKEafqlnsBsbFDLbWq5jiZsCfsfPKOiZNRRdiEw+Jb5iN8ei9AB7RC1YJoqH1yIND/jaA7e+86sGGw/lA93L2s9p9Y2wBF7o3LRv6sXxg0MwSfzDusu04L3hv5pV/AC/ntwhq5/AU3BgUGcOJKLtl6OSJWRXi+E1kIUg3oZJHlFVfjm5Y0YMiwMQ66OQE56NXIyReDIuDWHT2BrBIZ64GSUyaWMtSgh/u0ccPdzQ3U3oa64Vu2MuZTQquoUyirq9d3dxRavfjsRnqJ8cBehqgxY/N5BrPktVgRGLep4b/UpjeRtJdKJQQmNJjYXcubKh2FK0Rwob+rN8t6wCILayhq0YowN+cKSB11I0OV7Rl7v39cXnXsF/1FZDTB53+A1JsHb9HcG8wuNMCkf9AhVXlqB2vwKOEq+uRlE22qKNCo7vt6nH8wgabevOyXZEYEpF9fXSp3J3xY1p/Dw00Mwa86l6NjbVxQTS1U6cqvr0NrWEul5FWjf1gWjr4rEvY/0w11P9FeheErK58cMCyjouatA2MhjZ1zbCbFx+bpbQ1DIKoFoAnrYKqN5u1zAehw1NRw+XTwRl10GV6kze+tWKC6pRHpcASxEAXrizbGnKR8E0zZg/rkp2C7ZecDRmGJsP5yDndI/958owIHoQjWDIwqLRamT/OTLe5Eoe/nyypO/iySfokOjQspTKP2JE0aBfNcczpSH5nCu15/pOv7GFTNabmRIGdNyTO/Mv3T507oRr+U5E4KTM1dOWWbeT5xrfgywxzWnfDQMg0Y00/z6LH7f3G8tjTcD0nVPA/Nwvnk3x5mIGdFSdjhWjayYZ4n9Jz0LSMmsV/lBmD/C/FoSjX8DZ6sPigvmg2PTyI9RDzRrycwFkjLrtP8Tp9WReQH+B8BnG/2M2TCy0vTdAL0emn/H+5te858C8/HbxmR8uPgIHvhkEx7/fAfGPr0cI55YjWqzvtA0v0aVU0nh7iUJNE3jzJUPymKOaWOMm+Nsfdz8Z2aDIr1K0qNcNOS7OYR/IyaxAqnZJtnIwHcGqBjxHpoO/rwxASt2pEKmlMZ5wHyuNWCUj7+xjJyD1RTZ7FqG2Tl6okTT4c47xx/LxUPWfJaRBsE6MuSCeRr8mwuaBBcaS+W+w6IMUl5u2p0lXMNaPXKpRze5mAfRjcP2VEgsZBKi23SeB6HXMQahXPTDFfjpi8l4+5VxeO/18diz9pY/KR/meSNYx/zO2xXY/91l6DexO+K3RuG2j3chW+q8JeWD4I7QwrWME1WH6JginJBXcXEdTtW0wrqt6fhx2Qn4uDsgLq4Ue0RJuYD/XlzYATkPcFC1kn/unL4MJXnlsPG0RR1X0m2t9NDsjhO5mPXuRWg/5I9T3ySf9FJFIeHiZhqUhjAsFbLHQ9zeQZYqbHhe5M6rF8OxVSsUitSxFaJKReKUkFV6JuKB1zGXtMUt9/XU+/MygA9e3YDr7+6lB65vmLZQ4054OdtoHISy1vX4cu4MuDc5aKrlaHhRmNPtJgWqsWpifKZHldKCSgSEioZklvFdyxLw4Vu74evngOzSWulE9eoCNTanFJ99NB6+QuqbnpUwL/eZQHtergptXRaP917ZoUGk6iQvtaKVtJa6PJFRjNdeHob+44K1zrjyx4np2ZtWIympEA7udrCWv4tlBqH/9E9F+Ln7y99CWu+7bSlKRAEI8nFEtdxHd5D5JVW489quGHGtaUelXNpqwvDvccUlEbjjhf76XVOUCqk9fDgdA4f4a102laUMLFlcWAMvX6vTdsB4Tueu6xfDsqIO5afqEBLqgrKcSpRZWeD9LybpTsn5gO20ZE+qHo7OzyhCTVmV1InkSP63dXOAs7c9KoursfCzi3Hny5uRFpcHR3d7lORL33WwFiWqDq1EYfXyd1Z3maekr1HRqyiokLrqhedv7dHwpP8csqTOpjywFLHRObCgQbCAh1ztnW1hJ+POr42TRujm4XW6kCyR9hzQ20/qpg6bNqegRjqJg1zXpYMXLh8ZgmmjQ8+66rL7SD5e+mYfKqT/BHvaI7ekGsHynMcu641gn7Pd/Wew7/NVWi6kQ0hVS+OguTHCcABJGYVIzhYGIe2zV2TMlr2ZoF322CGBuGFMZ3i6iUJrRtT+DloapyWS9417UvDpr1E4cCQLZXklsJAxHxLsickXtcGYvkFoG+AJD5FxVg1VZIwNKoDmJhf/BigDSMpI3kjamoLk7mRiCd5bcFgjl+dlMX7AKTg62WHimLa4dGAwuoT6wsfb8i+dwTofJIni9vnCg3B3ETldVoGIQBfkFVXARshf+zZuOJZYAF8Zp5Ft3JGYXIhhvdqoPF61PR57YvKwdksKZt7TG6P7BKu9fX5hmdazv6cDXBp2Zv9TWLg5GTfeuxxffTIRtz+yBrUyHoN6ByB63XG8+c6leOiKv+dgg4rl31HIK2UOueT+1SJXymDrZIXpI9vinsskT5KuLpJJ2qxL9t3YuDJc98p6HN2WiJvv7I9+nbwQJ/NPVn4ljsbliyJehRM7ElFfVonATsH45qVRcBZZ07mje4s7EC2BsmHiHcvwy/uThFybvquQuXn1jmT8uDJOA3NeMSkcV47thLz8UpSJVkSHKQ6ioR2My1T3zHR37GhtBXspSJsgFzWRKpb59Oon1uKZW3sKdzmFLu080feSechIyReZaa0m4fRUxbMvjITO3RDufgwfEYZZM0fD3cM0rszRkowwsO94IU4k5eHq8SZPZQQXvjKFk4y96VdkHk3Cmx9Mxt2Xd1Ivmk2x/1AZbn1qGy4e7a9u0UtlvoxLKQFdgvft6qkupisr6/HW7CO4dUY4brvyj+dcwH8XLiggZ0HTwUZ+d80kURLk3cKJgYXo+s8ClUUyw8lI/fq3KbAQMmA+EZIo88C5o0wOPGBpjicf2IjQIGdMvqqnDvRFn+/Ehs2psHKwhJsIkxJGgBZhxqB8PTp5Y9L0SPQYakZ8GzJYlCP5mvIz/F3sRKC0Ql5BFRw8bPDax5cIEeaFzYPbwTwETM9d3KEwn7yZ78N7cxDYxgseZkpMyvESXHX5AoSLcsAARgUiiO1sLJBcWI5ff7kKLn/D6xYnGE4CP3x8ELO/OIA+3fyQkFcGu9YW8Bchu18m5C/nXILgdn/sgpB8PH3DKqQwOKKHnZpqFVXVokoE1kdfTIZXW1OlU7m4RZQ0H3tLZAhZd/WwlXorh4+dLV6fd6nucPz25VGsW5mIj3+ZpPXetP0J1teGtYkYNiIE1k0ULa5c5efXIcDfJLVVSZLyGOl8+fJuLF0Vj7YiRDOEPTCvboFOeP3DsY1mXecC1hMVRM+IF2BhZwOXtr6SL64S1alNr52Lvfp4r5JZzEL6Ua1MWPR6QheWlvRPL6gXBcRKJszK3BJYOvB0sORSKr+uQiYlKyvEbb0LXq6n10Fz9fFv4o53d+LrtzfA3leYrXTOOi5NSjmspQyVQtpOtTqlq3gWdLVZYvJw05pBeOQ7KylTlXzHOqktKBaiUIaC3DfhIgrumcrQ65rfcGDpHnj2boey7GJReIQJCMZc3QO+oq37SPr3Xt1XA5IRXJHmgWYPs0OgJTLxD75hEb55Zgh6dPfE7a9sw1dvrUbEhO64eVp73Dymo6QrF0rX3HQwCbOXxcLezhLDRHmykfLtE0Vj/veHhegXwMaDkZxPablqy6lkymfL1tKu8ndBGd58fQLuu/LMxK5RXpwDuHu2dGcSUmVsnBTiky+EK1WU13LpJ4SFjaXmRaoeVWqyIUOF7jalH9K9qreXo0Yx79DWVQiPO4K8XIRku6LBI/hfRlOZSnABoim4ar18azQOxeYhPrcc2VKOjOQiGf/lqCwo1X5hKf2e/aaa23+SRiv5j96LnD2d4OXtpDFh6B2vc7gbeoZ7IdDbHQHNmJycbTwYv/+8KgExacXYE52r7qvjjmSiPDsfraXe+GLwUXofYsE4Xo3WYvl8IrxhbdsaOalFKObBXjdnVIvS4RnmK8p3JaqLq1CVmYOQfu0Rt/JKve/fhHmZ6cV29a5E7I7K0Vg827Ykw8nLHlnxefq7hyhUOTE5Wtc8xJy64w6IzvcfAx3DeHf+EOVZ2bByd4GDsP0BI0LRVfqpi/Tr4ycL8N79QyBDTndPv153TINhRh/PRcahRC27jdxHJzEV0n72wd7qNnjAgGB8ev8IuIkMd5Dyqdw/U8doAubLNfh13PzQcDx5XT95dqmkY43YvHxMu3weakVDcQrygq2zrSoaeYl5KrsZs4NmUtXUrOShbbsEYMa4MNx7eQ8wtNB+UQaOnMzFwM4BiGxrp7vll9+9FmuWH4OLh5RDpinGR+HcQMXDUfhDbloexkzsLFxkjJaX4K6t+U6LOZrKlsuf2IiNWxKRte0GNQ83119E38Y972zB959sxsAre+P/sfcWgHFWzffwie9uduOeNFp3dy+l1IVSqODuUNzdHQoUKYUiLaVQpdTdXVNJ07i7bDaeb87d3bANSZsa74//1/O+ocnuI1fmzpy5d+7c5W8PE6fJ8qUFm7bl4vmPD2Lx19KeolNp37NkTNNBJIfiIZHcUzrxvo1o3dQDbz1x5n7TK/jv4IoDcp6gA/LQTStE+ZhQYV+jzqso5ApApR2MQnpnLp6oiGRd3dOQQorZk60UgW+4k/r+l4/24vt50Wge7oGSvHK1FOroYo8yGeEvCZkJ6yhEzPY57D35O/lUKV58YIVSElQqPJmaGaE+mj1SDdi6YHlMQpK4pG0UrRAUIlqT98oP7Z/V2MefKIFOyKyfjVPBzE53TVyIQIMzcsQB46oLw5tSckswcVQUnN1dcFAUuZ+XFgFShr82J8FJyNU9d3RC227mA6TOhjIxah+9uhlHdqXBU4xZUWklasqr4SqVSyoux/wlk6C12QCn9oDcvByZqUVwk+udK2qUA8LZ/M++mSBG0B5yCXLSqvDTh9uxZNUp9G7nh/S8Uvi4OiHudCGmPdAJ429pjcfuX4vrr4lE99ER6tlWh+gMSNtkp0k5xdsIjjrTmrI9ufpjieBSsCpoOnubFp/Cm+/tRMdIT5TKw3mCd6duQXji5QHizKnLGw2Wbc+JPIy9azEK0sQY+rmLUXKEm5cOhdIXxuxiuIhBKS8qhbOriyIBWncNSsWZrRCLx884XV1liWVSxFIMK/f1VMs1O5feglZhun/IrvypPrN1Vi8HxA9Cl5t+x+ndCfCM8hUDKYbSwQ7V4lAwsxAJcJV85iwWzCR11Bhc5Ht7IWSlKCsoVWTd2VsPzwB3DBoQhqeu76jqw2KzDg0Vn+n0p3+xDfO+2QM7vSMMAW7Ij8nGLdN7Y82GRCQJOY/dOR0h/uYncKzQsHOBhuE9dD78hawypE38IpWpzSg8/fUf9uGDdzagIicbuiZBCG7pj9hNx5V1d9CLwyjOoka8mBY9wjB6SBimDmkFnZDTZ7/ZjF+/3KEcTX2Qu5DmCrVplA5m4ekMzPxqIm4b1axBHdMYFEpZf119HG9/sx/psVmoKheHlTMiUikSYwedsyLtGqlQdVk1ykS+NHoNqqV9KkV+OLtaIWOzpoIpW6U9GKYpRKlGmAL/Nfi7IyjYE9++NACtozwhj7tg1Nd34mciJiEfz32xC1vWnBRn3Jx9SlxyJRMO0l68x1leTMebh52pjtM6qIQVFOZKETi2H52RSqPZ6bSzd1AOvZOQQS+Ro6fv6YLrh7ZUKw2U/7rlaAinkytw7zvrsPa3PXjkreHirDngo9c3ws3PTY3LCtFxLnoXlDOBRoWUw/JknknBcVllElsgbe8kMl6aJzrZwxUFsdnimFbCv2UwoqK88N4DPdCtleUAiX8BbL7ftiRg/to4HDiYidSjqfBv5a9CYfN4YKC0WZehkQjz0CExsRAbpe6/LbgJ4/uEKjt6tjCcywkZPog+XYDHP92OnSujxZkrgk68S4oEJ1/a949Cq1B33DaiBTQaBxhET0Y00avMWEnpBfhmaTQGdQlEfGohnn5sCYbf1gfzXhkEVxudfyGgDO8Ux3ThpgSsWZ+A9PhcuARo0bpTIBLj8lEqY6p5Wz8c2BiPCtHPUTzcsl8ovvpqn1odLpUxOe3mTnj51t5qJfL7hSdQUFCGeye3V06RVVab9fsZ2en5MIgM8WBIZsHihnR14rv8zdPRT2+/XUVGcLXJFvWNvVpYvvxhZSxum/ozWg5sjd5dgjH5qkjsEwfVU+eEwb0jRa9XoPd1P6JUKuzu64Gn7uuKh69vW3ug4K69RXj4zR1YP3eo8ArzZznizzIywppFj7bv9qe2IzjAFW88Zk6VfgX/PVxxQC4A6+fH4N0Pd6N1E25Cr0C5kx0CHZ2w62QWZv06HmGt3M7w+hsatFTgFUJ2lINgueHtpzbh+JFsZXh8XJzVYX/JuSZ07OCHp98ehMwsIZM6jcrfb/vczIQK3HfTQnVQj7+fKPy0YnjIvx99P8KcqrYeKMIi/3I2wbo/gyFjtmkwU2LKYPB2UYqAsyAaIf687oV71uLIoXQ0CXYXAiIPqKxBmTyoRJiYuxhSwl2MfUCQFgnpRoQ1ccPgYZHoODhIPaeuYrMFM2Ddc+MyGElyhDh4CMEk0eTGfL9wN7zy2RDY29SJceiP3/SnckDcxQFxFD5dXG52QD6dPRE+wVJHua5KrmP87Wev7sCyVafRWshpRlkZ9A4OSBDSPeOTq9G0nfmcDAfWV+ppS7KtYR4Ew982rT+Gaya0+lspyvf8qS8TihW7/krEs+JctWK7Sfni0sQQPtwdV9lsqj8fUAbyxDBe/cBSHFhxGI5udBiEdElBNT6isaXNnKUNK4Xg0MjwEEISeA0dE3FCuATv6slQLWHIAgchmcz/zoDtjb9PRccoG0/vX0ZmHtBh4g/KubB3EqIrBtiJBFgII38nIXYWT6+8jHnjauAohrOCAdvigHoKsfvytUHo2ylYpWtU5+mcBygvf6yOw22PLVeyJ4oSTkKkNOJU5xxNQZM2oTi6ZDJOJYnTKwM4LMQskD1uXIq9Kw4g5vAzcBNnMLvQhKS0PDiITDUL90eBOPu7YtJRKH2gl++TYwowUBzQnp0D1JhjZjhuvM1MN+HTn/ZjxLAIGVrVOJZSgLnLTyHmQKqaqVcHiclYK84swKZlt6HHBRLP+MwaDLp5HlKjk4UwknHYidOqkXfYq1WWsrwycepJVMrVake5/NjL+w1Cxk0yPnmwGleluBpjJ9dzZYRZAXkIm4PUz4F6gYHoArYjnUInGTAagxbLZk9Aj5bnd3CrFdKcyqkXScUD723HDzN3igQIWef7haSzMSkfjtxQw0Es7MaYY1ROG9vZ2TINby/jw1RcImXnqo48UcaHvZA5zghrPWSMFIo8WcCyU+7Y9pWl5Xjm1SF4cWqHenV7ffhm0Qm8NXOfCp8pFJmgTDvrXMThFz3HFUtRHta+rZa2cpJyVCnHqFyNW76Ip2UzZKYoMRetekZh03fjIENe7RuyEjiCeqGx5bpQpGcATa+aofrfVRxMjkue+cD9BAzp4eRZqbRZcKQvHrq5LZ55aT0MPgakrr7R8oT/HaztQ99z/a4U3PXSBmTGZ8FZ9KJyUOVbD383pB9NxoBxHfHtC0Ph52sP8UfUvVzpZvrxH2VM9usQhvDgBozsBYCyzTkhiu1VD69AifT/6w91x/W3LVJOkpPoc73ooeIck6oDx10ldbaMtXIZk3O/mSA6JVTpPRkOZ8hBXj4Q2v5jud+g+oj2tTC3GHqRP4awsu+MBUb89MUYjL4m7ILkaPW+DIycMAd6Pw+RXU4BVAvPMesANWjlvYZgTzUOC1PFURWCEr/lQfhYQs+27MjDsx/tw/LvhtQedMlJRrUwaAH3tzz40i6EBOrw4kP/TI18Bf8NnIUGXkFD6DKwGYqqRdlyALvICBftz5OzfTw02LHu9BnOB9HQAKaCqZYfKhXGSRMdmnsjPduoYoA588/VDGdRMLyYh/qFhGvg6yP3yPW2z3URo0QDxhNd802VyBRC2VJIP99BWB5/BqgA+BBrRiplmIU88x7LbdCLMa8srcZLT6zG4KFzhIiYrxs3thmMXPp1tkOBKBihIjB4uMDXV4uoCDf07uIn1wmJ3ZOKMB8doo/nYsHik+qZZ3M+iKQTeUhOK1IHqDFVbm5BmTpxO1pIWFRTjzOcD4IzZnDu8gAA//RJREFUaTwMjifZctbTCtrsaqXO5Xf5sToG9z/TUwiqkG5R2tzHUiyNE+Gqwa23LUXMMSGLlutsHqUg9rQWbGsPN42qC3OUE1np1SgTw1Qf6CSdOlKA4gJznnrGs1ofx4PECHNJGw8RP9VPXqKk98wejQObH8KTTw3EyOs6YvDoNnCsFmdDyCsdHR5WqVY75G97IYjFecVqdthZIwSoWAgkWS8hsuwkmr682IQH3t6kYuf/F2Bkz/CHFiEvPkdtjGTfcmauSmSbJI3ErUbKajKVCSmTlpO6VYsM0PliO+76fRqG9Q5W4R7n63wQ9tK21w2NQM6e+zHjnWtw/e3d4B/miQHdmuC7WdeheTtf+HX7Eh17foAe186p7fd5743AuOkDsXBnDAJbvoG2Az/H5MdXCUHxFmPpgDZN9bh1eFM8PKYFbr86Ci/d3xkDugeAaoQrKAa9jDkpc2SEjCMZv8Ov+Rpjx8/B/NWiV2QMVAgBJgnl6cjlQky8ovwQFth454NE1YoTCaXoMPJbpJ5MhVfLAHGwtOJgCZsVoaYjXZJrgqu3KwpFH5VkFKF56yAs+2Uy0vY+grQNtyL34P1I3f0gjm64HwtmXYt77u2B8GZ+ijyX55nEeTFJGUW2RDexzxy0jjCEecNBLwQ6twD9Rs7C6YSyenXTuUAVwrCV4dNX49sP18HFW6eerfU3KCfamsGnTJgcSXBhSj7cvfR45ol+OC3jJG3rncjcfidSdt+DuO3TsfGPaXj5mf7o3CMMeukAntuTfzobTjpxfEW3M+TGTjpI46OHk6cWztJOrz6yCLPmn2j0uL1zXAucXjEZO+ZOwWfvj8CgES2gE/3aum8EdOLk2Uu5WVbuxSKVL6+UdhQ9ztSn/KGzR1Euzzdh4Oi22GJxPghb54O4AJE/bxSXikMmndBjRCsYpE3UeRGijFVZuWpNXaJ1RuqJDDzx2Arcen83FGYU4FSKhYz+D2FtH465Yb2CEbdqKjoNaCq2kI6o6Bs3HhZYDEOUP7auj0FE29cQPvAHlbhg055M5XwkJVehS4RvrfNBm3whqHsfZVuGClykbJtnXKP2CV53/QLoxDli+JWTOK6FYh9pN9j+PJiQk0oefgY88Fhf5XxQj1Cn1JWDA4dTwWxWLpxokv4qk35ydnE2T7aJ3FF/Ut4370tT15+XHFnqkc3QWBl/TPTi4OoAJ2lLXYg79OFecJEyekT4oIrvlXJrxXF10WtqOQjh6aZVezy+//0k5i5MwKy5p7FkeTJ+/j0Rr3x0CAv/SsW+g0WISTSKDb50jt8V/PugrF/BecJV7P24YVE4KUqAvoGTDDwnGWguojEWyqBprEViqBFPy1YE2jLSS4rNaW2LKytRIZ9TyWQVmtBciDedEYLXk7Oq11gGfdyxFCGaDDcwOxR6MfoFuWKhLWWxVSR19F29sF7DWYdff96DUiET1VK2w7tT1eehLf1RKeVgbLqBClvKnGcsR5KQlrgsI9LFaaiUe1tFesGTJzoHGzDthtbq3nM1T2JMjsrq5SKkhU6evVhXhlR5+erQqmOdHfUCtoUTjbSFyBNUplTM/CGoYK2gA/P5jDGIlXbNyyuHpzg6VIaRHq64+6EVyEk1l5C3WH/qwk46oVO3CNV/1oxYxsISNetUH3ZvSVabAwuyTfDWu6BA2ooIEu9h7bYUFQ5nLmnjUddBaivk9tXbOuKPNwZh+TtDcOrPW1VsfmmuURlWRzFciqALkXESpc/QFG7EdxAh5r8k9ZSUivIqNaO5b8Mp+Hf7ClsPmeO5/w1Y2zo+3YjDG0/AECKDTfqfYUcMVanmypYQb/7uIILuxDKzj6UOnCnmvzTUnu6Na8/6+pawihKd1tvGNcd3T/VG9G8T8fUzAxDqq4ernpveK6CLClQrBszcRvh7O2D/zjS89OJ62Iv302dce6RtvgURoeZVwYZglTNrl3Jm/8Fb2gr5eAnPvj4CJ3anYf+Sw9B46qAR+dHJsyuKSsVJECXSUCXqgZWovj33CNp0e1/63g6ufh4oySlR44ekkSFXFcXi9IvzkZueJ85IDdYvvRl7547H0B5BkGECB3knHTvup4lq4oLh4uy9f183HJo3AYkb78LbLw+BYwVDmcpVWCATHnDmnrLISjKUjDGJWw8kmQt0nohLrYB/+xnYvPQwvJoHqVUZ7vcx5RhFBDj2RRFyRlfID/cK3XxPTyRuuBkv3tYJAd5mgscFD+HH6myCbm288PiU9tj01UikrrsJG+dPEdLZBHmxmWq/kQr748qEtA3DdFyk/Z1EyD766bAKv2sI9ZHSiCAn3DGmOZa9NxTxa2/C7m/HwM/HFaXZxXD1MYCrlRRAriI5MnRM5LtCHE6ugrAsDKkc3DUIeovz8b9CJveOSXlGDQ4VmXRWYshyUndzJUF1dGUNnA0aaP3csPzPU3APdMeIh5eo+/8N2Db/2YYJdcUPL18Nn2A3s35kFkqRo3JTKXSBBvh0jkBxQRE6jJ6FYRN/wsJNyfAJcEATIdZW2Jif88K57uvRNgBvvjYY3bs3EYejUjl7GpL0/BKlB5l4xSfUC4Ui+/EpxWo/2qoNySrDV10M7BckfaVDqcgws10R5jNARKeKvFFeHcUhGTUgXH13tjb7Byz10ItzQ2ikDflMNRGQV4Li5DzUiB4vSMqDKd+IYnGuTVnF0IlOs43SMIhtKjFVYePuTHw+9yS++z0WM+adxOxFsVgnn33y8zE8+8kelJVVo3Orc4d0X8H/XZwv57kCAVci7nu0twwUF/H2S+EjBDZD/uUBgMxwtH3JaXVdfXbJdkDHH8/DsYOpKMkHThwtQnJsKexFYWvEmNaQDNC7ETCzha+PVoVmkGNZH6yeJYNexjc+/+EgPBmqJB/REeBZF8yEtXN9EnasScbyxbHIy+YNtXrirLAazpP70vDj4pNwKK9GlCiK1m2C1Oeuni4IFcVcXVAOrbyU33sKwfASZcYsOEkZRaosbdp4I0YctS1HM1UMNXEuoYtq7iuEpVocEDG8UhAXnSOSpX1nzhiOHleJErZcZwUnwMuEGHCmn2SJJ7mqEACpKLmpQp1KewfZ45np3RGXVACNlKhIyEqYtw4h0rmPPLwMpiLzLdYfwtp3DFM7dDBB7fNgDvLcnDLVJzohw7YzObaoMFXCTdhaQnyhWlL34cqS3ETHM1f6ybq6wr68ULB8tvLlIc397EM9UV0iJFDqyNkyZ9H0nN3noZY8lZ1g5hOGL5WJQWAIBR1ctqkuwE3KWIOBw77B/HWJ6trLDbZ1XHIZxj6wxLz5WvqxiuyeXwghcBSj6eBoztrC1R3OpCnHU64hwa3IN+GeGzs0etWjMZcx9I5IS6lCRJ9vMGjw59ixK0VIbXeUC7nNyyrEmt2JSJLvUxJN+OqFAWrPRHVNFaZ0Dq49r4ewPOoMcKyxHLZlsd7DkI9XbuuArN13YuItPVCSmIvWLX2Rtu5mPPBQHxQnZqDQEuLUWDAt53MP/g4PIdgOfKuMG0XYKQ9sV6mwm/R9cXqRkBQdTqy7V4V4WXWCgtxm+6cthBvhoetaI3bDPdCKE2MUXcD9DWrfkRBWF4bTFTA5gjNCRIew3hZRbBS4PaP7+B9Fbivh39xfORiEowwiF1cZV0LS7EVkXDTOKD6ZgW++GIcvp/esXXG0rUdDr+3c0gP7fp2IwVM6ihNYaF7BEYVSXVoBZyFYzEBUXVaGPuKQ1ZfJx4pzkUvKKS+Zfl0bVBWWoKqoXPWJQ42dPFfsgLyzrKQMTtKo0k0q0QTHwbH4AnW/deX83wb3NL04c48KaXvxqTVIPpqh2sg73At20r/Ud5wMYD2k2KqS+anF6t6kY2n46Ldj6vfLXXzb5rf+Xt87RTTR7ZrvkHwoTZxLDQLCuEFb+oB6URxDEmhXX72ywaFdQvDE+1twIr7ojFPLLxc+e6Y/7r62NV6/uwcCW/iJo1ECvbsGnqGe0Pnokbw7AUl748X5Lsah6Gx1qn77ViEqbKkueKI+dSf3SHHzOcF9H3RG2JdOYnMrGd9kgW37NRZtI/yVs16YWSz6WeRZDIq/OEjNOobAN9gDrXqFI7RzCDzCPGsHo+17goKBnh0DpO2dMbBHCNqKvmse4YUo6ZPWzbzRvoU3/P1d4R/oiqYRDZwKfAX/CZyLC15BA9B5Aa99ejWqCiqQJATAxcMZRWWVCPBzxRsf7FZOBRvX9gwQptqTsa+Qk1CG6Y8ux4Y/Y7H210N44qG/8Nh9y5CQVqxigyvKalAuxLBShqaz6HLnanNXccaOD+a4jdmTixfuWYPp0/5EeUapUpZMQasXE8ZVA5MomRdfWI+PX92G56avxrrZ+xqt8Tm7zk13H36xEx19DDhVVIHhI5rBIOOdastVyO20SW2RmFwAR70TygwOyvHxqBHFk12OIE9XtArxwO69GWojXJsoT7z72XbkN5C227ZYK1fGwNXNRRRkDaLcNDhyKhejxjZFYGuDIoN1OX5OIsNw5Bdh/yTT1RrOHlbDrqJGhbcRKuNQHQy4thmuHt4M8YmF8NXYI82+HDpvZxjl75fvWfmPe6xKsiitCr/PiYaeuk8+9PRxQUaaEGBpf6ZSrgv2+cCR4TixPx5r9yarE/RLxcEiwcgvrICeKxPKSpuJ/4WC5bOW0YreUb7KkTWJJHEzK8NjGCahYobFSHCliK1Po8TVEogRqmEMNJ0/uVbvo4Eh3Bs337VApae93Dgl46LD2NlIPp6qSCvLooRR6sDQI5bT3FjStzIOuE9B2TD+0GmX/udq26UEnUO+0SiDuVp+d28RgiH9Q2GQL2hcGTpzw50LMGj6QszdE4NJDyxDmZABva/I/LxDWL8r3UzCBFYSbItzkVSCRPX7VwZKH7lg65Ij+GN7Mvya6BHVsyUC/c+9umIFCevdH22Es687dNJ2ZcJS2I7MJsZwULV3Q5xUU2EZqkV/LJkxFkEi58oHrFPOhorN91GOvUVH7p1/M5ylzGZC6qD2ZVXIlyRA3IDdtZU5lRgnCxqLgyeykZeQCvdIb+RnFKuQKyvLVXV1EFmR34qyinDDLb1w09CIM9rAth5ney117dI3hqJtj0iUyHuoS+y4B0kKWyJOj72jIyYMNM8UW/X6hYC3ThvZFDfc2xfFaXlwEn1aWVWlwiW5vOLobHasHcXTYXgQsy/o1BlP0qTn0W4Xg7rV+/GvY1i3ZCc8Qr2h93dTfcC9IAZ3kUXG70mHcOa7xrFG2cGSjEIY80tU1kRnJxc8dsfPWHkw86ztf7lQ3zuZhKFGvH17nSNcPTQi8DWoKCozqxqRW0dxbEvFBpaLjcuMy8XgfqFoEfEveB8CN3mNvTRp+whX3Da+BQoScpGekIcy8doLEnPQZ0J7PPvaMNx8Ty/88MpgiP+k9lP4WvZU2IKTcyoyQIX1mUOuuFeHZ4Bw71F5qdgJkWtXrc2SRCNhlREmpHHxMuCqYc1wcuUD2DP/JhyaPwUH5k5E9B+TsXPWWBz5aSJifp2Erz4frfaSWbeI8BlSDDxzZzvs3Z2MddsysEvkZNfBNOw5lIM9B3Kxa38+9u/PxKi+QWr18gr+uzBrsSs4L1gHWrOWerzyzTBk55rgWwT4C4ErshPFK8r3hSfWoLRQbKHNOOaSOQ3t8UP5WLDoKJ59pAeahblh04409G3rhxBPHZKTiqEVYuAqF3o4mTNg8UwQJ4MN7baQAQf5hfsk3MQo6kVxkjwUW2Y1dKJMmRmjS5S3ykTVq1WAOqRu04p49b2y1/XA9vMtK2KQJQ6Rkxi+suJy9BkaqSRG2Rf5d+C45mjZPRCxSYXwl4o6ujggq6ZSDIydCiPIMpWjqKgcLQMNGNe7Caqzy1DK1YJ6YDUKZdKOcxafQKAYARrgvamFaNncG7fcZj77hMrJFtyjwD0LBoOLKNQaUb6O6hDHNFFqTQL16pBHghO8Vlj7j8I//dne8A01IEvq5yotWlxcgcgwD5xIzMXbT2+sDa/iPVZf8td5+/HWFyMsf0m/ioFw97QXgmCnzv/gIZG1kBtLpU6/fn0Ivyw4AS+Ns8pQxtAXbtj38HDB4YR8FJknNC/qhPr64CbWSOPhqjL8OErbqJNtpV05M02yzhUjChMdVlVYMUycAeRmW2YwKhMi6sRVByl3aHA9Fu0SwOp0cdN5x2HfqLMD/FoEqFAwErsqKQt/oVNEo8nPONuqwoXIEOSHYUM0pkRJ2UUsI9WBtWyUleahGjxwT1d4Bbpjwax9mCU/3PTMzFA6HzfkpxTik093I7SFN1r2YXheNXIzOaEg5TY/5qLAbHOLfpoEjZsek0bNwlM3/4zsxHwYRb6sMLfAmbCOLYLdHBudpVaSuB+J7ag+l3qwDZnG2FnGjzE9F636R6J3N3PuWalCo8H3iRipSQGem/LeSwNgTMpWsd7UEZRDFsQvypNzBueNVbuS4GhwVZmjGJ5UF1zBUwpS/v/y3eazfC6k/dmWdPxWfj5GpTwtF13mpONeOyFxXOn10MJV2o2gj3yh4K0b9mTikckdMeTGrmq/is7HVfQfw09Fr0jjc/KA4l0mjo+zuw53jru48zTOF7bV48z6jHnR0Ab6CiEXnZ5XAhdpF2fp37j9KdLHjtL8diq0p1z0qruvK778cgyuEx2+8MOReGx6D7S6ujMefmWTOiDvfw32c5HUo6rEnMWNWQITj2WJI+gifc2U5hrV7g5iB/2a+irduHTJSSXj/xYYokRV9O1Ph5U+4fk1juU1mP7MAPRs6Y07h3fAp8In3LUaddbJ8RghH5ZOs3WOe/XwQ1C4DyrEDrCPuAmd417HMDnRCarvKHPCQc4XVhnZdywZlYWl+ObJIQgMgNhTFzP3kUfSvlHlOMmw4c/4vlFo2tJfJZghrM8Ij3LAih/H49s3e+D3GYPw16zhWPb1UCz8Ygh+/qAvVv0wHJPHhVqurl/vXcH/ffyLQ+i/DVsBV5zH8kGzDl5459UBOJyYB5NRCFN5NTqEuWPfgTQ898hKxB4tEIUFmPKBmMOF2LkhDRph0f46FwitQ5koPE8hoe3b+AhZdEaFPNygdYRRCCMPUyMqHKqh97OkgxAwc9Zdt63ErO8OIrKJmzKIOWIcOUPHzdimiiq1gb1UiFiOEMh8MQJ6US5p+Sbc9eIGGOX++jqeCk59Lq+d8+E+fPXFfgS5alRoF4m5vxCrAiHKdsLvOCNaKe/77LtrcM1V4dgTkwMvrTOchGCYpHH2nc5RmXMG9ApEVkEZlqyMw6AO/ji8K4FvUO+ytqn1X6MQ0FumLYK/EDpXph4mAdY64IOPRwkptpBBuZgb4a0kn9m5fILskVtcpr6vkPZnWf28dWovCs/sIEh0rO+xKjmCJ6/fP70bTmYXoaZM2ln6Jr+sCkFC0PdtT8UT969GcZYYfvGbuNdn/W+xuH5aV7UCZgs+x8NbCL+XE2KOFyA1sUIdSEivJSehCEUZpSjKLYO7GOpyaTw6h3RCEjKNmCiOnbtlJZlVvJRw17sqg8JYfKYbdRajyncwjpxL7sx2xJAbypAiVmJ4GNLCjaQkXfyXoTPlhUY88OnGM04ztsLarhcKqyHvf/fvqBIH3iPIQ9qrWM3MMxOQVsWTi1iWVagMMBx8TP1KQkAjyvrxh2Vl2ISeAf6XCLYkg3Jz4HA2cpLy1F4MrizxzIZSJhaQ37nPgW3MGcYSIx24arUBs4irTZcIQ7oHIGnXfVi86HZ88/MtiF51l9rTYIWtbNeHwyKbBUk56iwMxo9bwT0OPFOADh0nD5z0WuTlmJSuuFCQcPAVt49pjrG39ETuoXiRuzKUyLgszS4UkpddmxiisaD8fT3nkJRf5FjKSj+Dupjltjqg1M8E+yQ2JUfJp1Vf26Kej84A27JSus5LdM/yHyeiPKsQBSfS1TJScVoBSlJz4Oupvyj5t967eGsC+lwzC6mpRSqTGDfvEyT43GfHvqL8U74p8wZdA5vNLjHqa7c739mCU/sSoRHSSgeW2cZKxAnhJEaXIU1lPJQo3VEhY4DhkfyZ/fsJNA00IPp0Jm4f1REHf5sg95jQ84ZfLU/934H97Ocl9liMCcOaTKL/uELHVQKmkGY6c55hohWZu358Czz1/ABkn0rFi1/tuWjd11gcPVmE177Zj52/TUHWkUfwyTP9sHzGaEy/rjPef3Y5TsakqlDA4AAdjGJ3SikrlnttneMicfhO7o1RG9mZyCIvs0BsZgVyUnORmZSFvLQcsQeVCPC/sKx6RLCMiRZdw9S5SByK1kkcW1jbjemBV88cg6CAv2cISXsYfREWZoeWzbUqwyBXgZgRi6uqvt6O8Pd1gIgY8oVXETZVvIL/EGzM6xWcDbYCzhk2Gj6OIv7TaUgw3v/qGpwsMMJPjEdRXhnahbojI6kID979F958Yj3yM0sQ0cINXfsGwr+JAUH+rti+MRkp2SaEh7th19EsxAjpKhSyUiLsmrNeTkLCi/JL4SbE3plL74TYpcJUE9xEMQ7rFSJGuEYduEejpBdy5uLiCGe511mItKOFkOnEgTgtz24V7o4Dq25BcbaFldcB098mnzRi/pcH8Pn3BxBk4D4PPXYKUejaJVCdvVEqRDwzsVTNiGotmyDveq4H2nb2x6HYXGiExLu5Ooph1iItsQjborNgkobyD3OFLkgL90DzTRQ8a5vy35zkKtx+80KYck1o7q9HSo4RR9ML8NG7g+UeUWKilMQfUYe+MR+4NWmTVF3tbTGTnRqV4lIvbcVN8YE+rkJYzdcRtn1IKIdFftr18MOrz/dFirwbZWbVyDCRlsFuKEosFIfjN9w0/g/cNnIRwpt6q5PVG1qg1umBJtL3gaI0mV75s/d2457HViIprVhl5CkpZfs4I0fepZW+IiJC3eBoiaJhu1xKo6YTB86Rzo7IJdNL8tl0OEgatHqNEPkKdVYI9xypQ634HUm+QO29kBuCmvlg/P29seirrdh9PFeF4NmibrueD6zP2rAnA/H7ElRZVC56cZgrCk0oTMxRG9BJJjk7z9TBJD3KqeJUn7yd7+dMsTmcDIgK/Htj6KXG+4/2QY8hkWK0hZnK2OKMPscY25QyyRlypspNPZmpUgYz68/Uu5ag4AJmem3lwEoEWUNu/B7VL0RtZLaGIJxLZiotJOCPDbFCZqvhojYN1yi9QXBzNcH3MLuWQdowPTodE59eWa/TeTbYloVdwr8XvDUIP/88DUGhPuJsG9C8RzOs+GHCP1Y0z4XiYiEdKXlwEJ1YX7HM7WROBUsiP3X6X8jKk3YzV/MM1PPRP8B9XkSfDr44vf8p9B3TUfSeRm3kffWjsYgMN58rc6Gw3vvMTd3UYXOndiQpYm/KLIJe9BdXjZjylzPTWg95lwgZVzMLeaLbv4DadrN06qItyfjps/XQ+bup8Ehu/GdYGFeEGCJ56mQOvITEqxUDGRd01DNjc3Bgazw++mQnbrxxPnpN+glxKWUYOCQMPHMmKe1MjXKe4nZRsI4rThJSVvXS9tWi95i9ixnnePBf8+7mmfYicURmfLgNn3y+G4ZQP2zYlYqU1Gpz+O9lgnUsGU1l+Fjee8PLqzDxudXYcTxT7Xm8+qHFcPJwQ9Nwcygj9yR6ewNdO9nMStiAe1befGMUTJQf6Vwvfw+0bBeMq0e2waQbOqNtt0iMGde+9pDVC0HH1h7Y88s49TvtWX0DxPoRh7+B9tz8p8LBIwXoP3Upbpi+HSNv2Yhxd27GlIc349p7NuD6+7fggZd24/Ynd6DvhFX4bXnsZW3/K7i8uHIOyAWCM+IJsUVo1tQAO8ss3u4NKXjuqfUIEKNhJ4bLUwg8TzWOzy2BjzgdU6a0QoAo5+Am7mLM0vDl1/sZzqvIclJqMfyYdlZIoFFIlsqEJSTHV4ji7pPZmDPvWoS2ccPPMw/hky/2YWS/MEQEumL3kSy53jzTxLMKSkoZAuUg5NdB/V5RWQMvvZP8XoVquaZX5wBkcxZSmHtzcUhc3YSIyDX7D2YhThwmkxg7bnSMCNKrFRTOAsUmF+LXhVPhHWxWE1TWcYey0ay7jyLwdEaK8oFH7liGihzuRbGHh4ez3F+FXCnbgG4BioytOZiJb2aOUlnEqFlLhJQVJBfh1zmH8NfGBIS4a+AmhrZQ3psiCvedl/qgw+BQ5ShIMRQorFRe1Dn8iPs09m9Jwhdf7kd1cSX83Z1RLO89llKI3u0D8MKMoepgQOt9DSEztQpP3L0UWnEQeIBjshhQ0nBHIZYu3lpxckrRRkjZ4x9fDV09iTesz+e/dJRIrIqE+Gz96wTCpb8/lj4L95WCSIMdOJGLIB+deYVH3lcpffXBJyPgHWJmY3XreDGIT6lA1xt+VLNdzs5Oqm9paUnYK3LENZQXqDMR7Jl+kaek89T0CpUxq1rKR0Os99Bg7Nhm+O6LPcqJGX9tO/z4cn/1/HO1a2OQngs0H/wlmMmIM9kablxOLYCnrwfWzZmIUY8sQ/x+Hkboh9J8Ei9zyBhTLqvMWJxml98d5f7ipFxEb3kQkcGXOJZNwD1cW4+mYdK9S+AgY5WrHXZqdlraQTxk7t1iWJjZKbGHi6sT8hJyERzlj32/TFKG9nKDhKqWNNaDLfsycdXkX9SBdhoh0iqrk3gnbDs6HtxvwIxoBFfDChMyhQT0wB+vD75oWSS4B0XJtrxCXnneoM8Z2O1r1HCfl/zNR7DOVueTssD6U74pG6bCEjjaOyJ+633wcjO/+2JklvcyapF7Ly7mOfWBuQT823+Gtv3D0btbIGZ/s0/JtbPG0Sz30gF23A8ijvni7yeqjGT/JqjrDU0/gLOfm5IFO/oNoiQ5icH9MMxQxzMpmnUJRszuFHXoIxNbMJyMq4RcDmN4J/eh8QEtOwbi+2eGIKKJi+rH/zWOnirGrW9twInDacp54mF/dKwi2/kjURwrrkbROWSduMIzaXIb3DGwBdq09AS3z11uXP/aRvz+1TZoeb6GCIujtHmV8Azq6i2/3Yj2ka44Gl2IiHA3JKYY0bJZwwqHaeEZFUD5pW2lLFOPWX+/GLnmuBRVog5hrQ/nev7ufcW4/7Xt6NE5UK1EHTmRg7YtvEX/mnmOj6eL4jNHTuRhSC8fvPBwu/PaQ3YF/3dAPXIFFwCeEtq0xd/OB9FtYDB+/2sarpvYQuW+j84qRkx6EdydHVGSZMQz09fizmmLcPeUPzD3pyPgre5VdjBmmNDUUyckvhw52SXIyS9DAjdX2tnDK8AVzvIspskjJt/aHp+91A9aITk796ejsKBMkR4XsYhq5UOsOsOw7Gjg5X5XMV6cPeYpp/ZiqTdsT8YRcQSOH8rCkiWn8PWPh/HZrP04Fp0NH9E+UR46hLhp1cZxphXmAWi3j2tZ63woiLU4fSIbiSeKamPDDR7ArAWjMGBoGAqKK3D4VC6KRSlwRWivkJ516xOV4j6+IxFb/4jFjBe2YcqY3zBl2h/Ysj1FnRVSJIYpMb8URin/11+MRIeB5pknq/NBWPWM9aPTezPxyHMbUChtxtn+9NxSuIvmCxWjd1ocp6TjuSohQLVlLwfByWtbkFAYyyvQu3cwjPJ7sRBwEhpXcWYY8sPD1Jy8XXCyvBQde89EUvQ/p7Ot5eK/dD6YnveTz3dg3vJYnI7Nlba0w6FTeepQRu5R4TsYLuYqbZwjjsCTT61EldhowsL/VB2prC8GS7fGoCg5VxEEa8gNY4iN6fno2i8Sc2aOEUJTinLu9RCjylUFtQJCGRISxxWHXHEGvnx9gyKnJP0bdyShyBKac7F6f8/+bER0/xj28k6tm4tKBVyUkq8OrVv37QQ0C9EgNNgAboxWZFmcU0U2pSpq1t5SJ7JQ6z4QZ6dL73wQrYb8gNFj56jfTWmF6tAvrnzQ+aBjVp5fIu1Rg6KkHJVesii1EBW5RYgMdVdO8PmCZF2qWy9Iuq2w/b0+58PmayxaG4cqowk6b72apWYb8h6G+ZhXQ8SBEl3BfTfcq+HRIgjLf9yD57/fj1xzEqMLBruKxJ1k4XycD+t4ILKyq1GSU6AeRjlQdWffWxuBv8t3VlnXB3uIDJvQ9fpf1B4jNidrSdG5EPBe1sH6+6VCniVkP/XAg8hKNeJQdI7KWkcwDIgrmM56OoxVMAS5o3Orf9f5IO56bRNCu4bBJ8JTnIhKtU+AhzXWlEtfVNvBv4kXaoyVOLb+NAw+ejXZ4SDjuUyIPJU491TQya2o5D60GuxdcxJbjiSpMLeSiwj1u1SICNFj26xRuPv+bmpfS3BTX7X/4/jWeKUX6Xyo0DhRzFoPDdZtSYa3h+GyOx+U5FJpo4TkIugj/ODV1BsaPwM8wz3NkzVJGfh84SG1UhnSxE34AhDaxLU2e199YOijqHdlW/l8yp7Vzl6sXGdnA9/8Yc5yVh9sn88ink4wqcgKKzRiZwqpmyrE7krb+vlp4elmntDkuV5HhVvExBeo8R/kp7vifPyH4fDyyw+8bPn9Cs4TarNjHbgI0WjRzR9jJ7ZEz+5N4CKGkOFDqRkliPQxiPGyh8lYgaMxueJUVCGrqBzZxWUoleuyRVEHNjGgTRtfdOkagOuntkXXQWE4fCATI8a1gauHg1pZeevDvVi3MwkBomm4b4Tjj0pEK0aKYT2KSNjxkEQHNbOUlVcKvd5ZyFKNWmFw0zmpvQgaZwf4CFlvGqCHXiPPltvis4vVyk0TX51K01fBlRO5p0v3SGisEyryUG9/HxzemYCotmcu9XbuF4zePcPE6Fdi3+k8CO1Fco4RwZ5aGKR885Ycx6r18WpFQScKxFccL6M0UJI4HtOub4mgMDc89cIQlebXxRLi9Q9IZbcsjcM3H+3D0kUnESxG0MVFnC0pZ4CXFvnSjvxdKDQWLjuBPduSEB+bh1atgtUzedq09bR3ggTH08MRQYFeWLwiRpGZAHE+mAqY4WuOYnO4UlAtGjvc3RWe0rYlxZVIjy+EX4ibCr2pC65s+btqUJJaJM1VgzZiLFLF+SiWvncSw83DJRmyYBSl6s0+FEZUIt/nJBUjNMpbPdPKkazlvBCs3ZOG9auPQ+fnjhqxSNwYXS7y1rRzKNZ+OQYdm7rj2pFt8d38I1LKGhgCDCgXY0uizxfTCWF6WxepCxu+WirWo38Y+rQJhrebCONFoMgI3P3GRoQ098PQERGIPiHEXQxPea4RK+dPQ5c2nkxGgw++P4jctAJ15gBDx+gEsQ4sG2Xdevgk/+VZIHdO7Qxv94srW32YOqEjSsUQHtibhjbdQ3HnzR2wZWMiugyIxGevDMaa3ekIjfDGNaNaIj2rDG6eerz3+hA8fkN3uOv/NvSNAVdbTsYXYdvBVDQN81RkwfZeW5k4l3zYft2jQ4iQlePqtHuNkENmxeH9DMti9hvKPp0RpsvlXiDOaHOfy6blx/DJd3uRIwOhT8dgdcLy+eJc5WwItve5GexwsrAKh3cnqrMQ2KjK+ahtXMvFrJN8xhOYdb4GFIgT/e4Ha7Bgbw7GDmqlwtj+L8Ba7OzcKtz95ga0a+aNh2/sgiefWQFHnTQyLxBwjw73vHCVjTMmd0zsDLd/sQ5cnbntgSXwbOIOY45J2rUCjz3SE1u3JOKmmzpgw6yxeHhyW9x8bTc4esk4lXESI7KrEaepSvQo9RnryX1nTPnt6uuKGrGFu4/m4tohLVXK9UudgON8QcI+c9Ex/LDguErn/N7jvbBweQzKC01wlr8J6k+VTVD0tam4HDeObAVvL9FJ6tvLA9VuYgyee32jCvGkHfcSB2/VzGvhF6BBdGI55r41Arl5MqadRV9LO3JvhPjdtSeJnw18fu3wuUDQVlnv5wJXYVkFWgqXORf+2pqM4dN+x4O3dqnt/8KCKqzfmYKhvQLFybWDh7R9ivAnV4093PQO8BLbHOznivyCCgT6uqBXV9/L2v5XcPlwJQTrEiMrFXD3Mc8wWFGQK8qgQAiTjJKkmEyluFJPFyIlsQjOQuIchDz7CHEeMqYtPHx5BogoBPmh918sJO3QxgT0HhamiD+xf1Mqnn1hM0IdHHCqsAQ6Cxvgybk8IM/JwU5IroMiufymXCwxZxr0zIIkCrRMyAc7vVzIpKc8I09IW41cXyXPjwxyR0JCPuzkOm7IZkq9sTe1RlSUD9r29VepOq1+V3E6oPEUMm/Zv8BZLG7G5vdMP5x4MA/RR1Nx9Eg2TkbnoLCwDBohkHq9I1KyjWguxsxfnJ/W7X3hLUS+x6AmanWCMzgsnxSh3uw7FdImo4fNRVZyPjpE+HKpB65uTkjNKVGb7v2EmPh5atSZGr46e2SVlCOhqAw/fDMe/k3P3LzJWeZqKSsVWGZCqbJCb7y6AcdPZCPUXYsMIeMOZdXwcXBEkajZcg8nGLNNcBLnMb2sFGOntMOrr/STRjA/z4rMhApsWHEM65efxhFxxLw9NPAyaNQSslbrqE5Cp3Ild+a+EK0YjlR5rrG0ErlC/hfOnQCfMIMQwb9npurDuQxHXHolOo6apQwmZ/CIwvR8LJp7A4Z3CVTOF58fnVCCDr0+FuLgqkgnZ1vVxmqxJjzYjRaQMfUlIm8dB0ShabAbtCIMT9zQGeERWrXqc75ISKyAh58T1u9IwJQ7/4CjjxblBaVY9fMN6N8pQF2Tlg20G/ktKqoqxfi6qDAIbjbnvhYVeiU/LC+JDcNuSrOKsX7RTejR9tJn7OLBXvPWnsD1w1pA/GbsEbl+btZ+DOoeCF83F8SlFWNQx0AZQ94qjaWPjA12XY6Mf55M3JgN1+xPVot7Ro6fzsbWYxn4+sejWPzJCLRuJg+5BDidWYVWvT6ET7i/2pfEWHfrBnTOtHNlhHtxFOmVH+7H4aqZKd8k7VsA3+bBePfJ3ughDr2XkAMP1lNEhOW2+IKXFZxQ73HzH4g7lAq9OMwkw3RCqPvMYCtKeaRA6hMpE51VniRfkJAt8uOIRx7ti2lDmsPH3QB3D9FbFh3GO/+FKvwDDJW85ZXVOLQ3BV5hHmja3Eut/K3bEI+MmGy4SB/Q+Wcbm7IKsfLXaRjY9SIC9c8Tj3++B7N/PihtWg1jai7e+ni0EN5SzPnlKE78daPYIMuFAuGeCO73ndi5EiHDIjsyPmn8lAOlpqvtENHOF8e2xCOsbQj2/jIB67ckSYcBwwY2Ycbtfw1iImpVd3oaE2HMR+LRFPQa3hpv3d0FT8/aI2S+FMVF5Ug/maUmQKrKK9RExxghzc+N74Q2LQxK7i+n3HA+6N2fDmDG7AMoLS5VSUVadQvF8o/HITY+E61b+KlJjjhxRgqNpejQys1y54XhYsYBQ2qvum8RNn4xDqaSKgSHOCAjE/ARXsS+jYsvg6vBBa6iQx/7cidcpPE+eaT7Ge/kJnRGmfCz+Uvi8NfmNMx6p7dyUuiMZcnz7n95M/p09cP0O1qYb7qC/xyuOCCXGKeOM22tE8IiXVQKV8ezkA7uFSBsU8QSqkPkP3RYKuQZtKuONgS3Ru7LzRLSeCgJ6adyESQkPijSC1lpRSgqLkP7LqE4uDMe0SfycNuDPZGVbs7x6unjLgqhDMaiEujddOp3VyF1RiEczJrh7e8BV70T1v4ZjYz0YqRnmnDVqJboNbB+Q8dylpeZFQVhJbN1wRWgvBxxWApKhMCWIimlQASvGr36RsFBCDbDU2xnOalgOON7NhTnARvXxyDrZB627UhHTk4pRgwMRbU4c0fi8hAvPyivUo4QiXOOeCPffDgUrXv7naHo6kORlPWzj7YhVxyCzq08lNHv1iUYp07l4GRMvjgLPISsCiu2J2LkmOa466EuamXKFmXFwFPPrFUHNHaM8JR785GaKW2aaxJHxBkmcTTspaKVQvwc5fkmMWrcT+Dr64oycUwen94d7XsHKgbL97NtL4Tk04Ftef1c5CXmqk3nplJxhKU/Erfcp7L72OLd7w/hk+8OoOfgUOzYniztUKxmMOmEVEr5GKKlwls4tSwoThZiJDJ1Yt19ON8MvdwDyT1HKYVFuPnJ1SgVJ7FEHKOvxWjdMqKZCsugzPPAs07TfkPCoWR4hnihjNnepB3odNhVVCtiyfIwnTCzYvG8gVmfj8XUqyMtb7p0KBAHZMu+ZDRv6ot35u/DD+9vEIJejh7XdoWX3hlrFx2Gi69BEUTOIHS9ujWeGd9SHMoKGMQB7d2uCTiRKurBLIDSt0zzyplX9m1dmZQmx7e/HcXrM/fhvjs74vkb21m+uTiw90Y8uBqrf9kB3y7hyjmtKKmUf6vUKhIdPKZoZkgbZwDUrK+Tg/k7jYM6bbw83wgXbz0c7Bzw6AM98MItHc1kn+ALbCpT589Lgv3HC9G154cwNA+CVhxrTtiUie5jWUl4ufqpwsukLqr8ogNqRHHyvIoKcWJLxJFy1GnUzHZAhDd2zp6oTngnKN5WfXQ5yl4fmo6bj6ToFEy5qweWLjyGkvwStO0ehgIhuqnHM9XeCcp5SWYRJt3SBd8+1e+C9tBcCBLTq9Fu9Cw0aeeHxD0peObpvujU3Acjh3+DV94ah+fv6HCG80l5Ph1vxIYDyXjhix0wZoke8dCJHpFBLXVgMoleQ8KxadkJREQFYO/vE7DzYDZG3/gHvMShPL5qcoNJPi433v3pMF54fiV8WgRg2cyxePijLSqsmZN2Jw5lollbP7Ro6oF1axOQHp2KsJ7h2DnrWnhwMc4iN/yXQsPmsJUlwmojbT/n5fzc1ubxM8J6q3yNXFErVz2wCLHieFNuC06nY+/a+3AqORfbjmTh7ek9kS28IC4xEy2j/OAljnVjcC57a6mOgu3vDeHQqSKMeGQZ7hjVAh7iaNw8pg1WbY9Dn44Rqh6jH1uEtKR8OIvODPVyw4ovR511Ne/4iQp899sx3Di+Gdq10apn5IgD8urH++Dv74LnH/53U1JfwaXDFQfkMqBMyBVDsWzB2XiunhMc8BzE9ZF1Kxoi81ZiVhe2BoDgad380TUQxlRXMVrBwc3X8j0sA42ccIxa1FVA3IzPZ2lsFhZogExCfJmtis6TbbnqPoApdXmNckLkb37Nd1vbivViOW0fURfHdmVh7boE3H5PV5Wpi0vPRbkVqDKWwyROz/bdKWje2getO4dAR9ItD7O2Lc9Q4FkhXG0irGSQS0ZlQn5dpA4sAx0oLx9Lu8gPN+wV5FXBz98cFldff3GDPG2uqzyjTOrJd5WVlSMruwBuBmYJy0VgoIc6oMvZxVGMgD3s5V93Xzd4+JrrfbFg1qCWN8xF7uksGHwMapWrNM+Ew3/eiYjgM808+37t7nT06RqA4F7fgIduMfsOYZ0hJ5njrHhouwBkJBaoTYLBoV5Y8NY1aBV5FitiA/ELERNnRFSEK577ajc+FyPPUKpWvSOx5/sxQhz/drbkV3SYthCnhczovQ1qgzzP5KTM8RIlH/I3ySZJZklaPr74dAxuG9VM3X+pwaw35VWVKJdCctVy8iurEXssG5+80A+PvLUF8Xvj4GTQYeaXY5CRYcKXC44iN6kAxuQsGVf2+OS90bh3cmt1YGVGRqnaK8aOzhdPcdvhVBwQJ5dhZ9cOCke/zkFwla/FZ1dOvsslkAernigR3fDgu9vw45eb1MnVGmlbF3dmXKo07wOStjSvgFWqWV+uPJnDskrg6mew7LcRmc4oEme8AhNv7YpuQkrH92uB0OC/FZRcctaxe6GgDP25KRE3P7AUpYXFcNC6wC3EvBRjkvFEMIGC2uAlYJ2U0yrf69y16qBFlo57GYxpuRh8Q1d0aO6FASLXI/uGqHv+LciQQqcbF+HkrtMweLsjoKmXlN0BJzacVifq02mibuEqH9MYT3+yH964vXODOvxSY8GGBDzx6U5kxeWiRhyi2B0P4d5312Lt8pNI23Wv2mxct5/L5YMxj65G9CmRewc75CYXmPeYSXtTrkpzxYH1dMW++TchPIwplc2hsV/OO4THbmv/tzNbD+q+61Jh/Y40PD5jF955shc+mX8YK2fvgjbQU+1H4xjgwahhzbzgKsT5xOFMFapqyijEo4/2xev3drU85fxAnduYuu46motbX1qHlNPZohztVRgY5cHDR4/AUDecPpqNgVeFw03KmZ5lQhIzUP48Djob290YXIq2XbcvE5OfXInVX4yFn48b3p2zG707+mHH0SyV2TNa7Maf32xDeP8WWPrWSLEbdciSwLZdNm7Jxv7j+UjJLsa7T3dU5TOJrLzx6VGRmwq8KZ9dwX8TVxyQ/wOoO+j5NwlufQ5IfSBhq28fAmHtXOvzGXLEVXD+TdvMV1iNWN1yNBYmsfcMm7JdySHZpgPkYZkZV0RR/rU1mFwBogPTkJN0NpDwCw8U0mmuA50+Hvpodc5o1NVmUfmpzyG0gtm7WG7lmAjqGgS2CZ1H1pEpdusLCWssaGCtm5FtycMZv8sPf2U/KcdN/i2WtmTKY9bNclmjQYeq2YT5SD+ZDlcPV5QUGuUZ9kjZ8QA8LHW2gu+c8dtRdGzpi3fmHcamJcfgE+mtDuZi+A1JqSL64pVygzJDX+ykQYxC+p1FANL3339GKEZd0JmgiFz71DqsWhyN9n0jkJSaj4J0qaAI4+nN98LbEjlgbQfuw209YS6yk/JUXDYTLjAURTkglkZjGlzup1FZsKQsc74ej0lC4C8n6FhSfh/5cQ9mvbASgV0i1KpYz14hmDl9EPwss48f/HoUM+YcxhAhB/ePaYM2UQYUiMztPpKMPuIQu0u/UubY9skZVeh49dcw5RbC3tkJ4d1DseubieqgSzVO1RMvHhz31AFSXKTn1OCLRfvFadshjmkBtAGeanaVh/yJdeD/VWgbCTxPSta6aYS8l4pushdZMKdsZqKG/PgclUbWNcgbX707DJMGh6v+/tsVuTwokjG1aV8yHnh9M5IPCGHX6+AaYE7DzKxuDtJqDBviac8cZFzJY9Y/Z4N52ZY7xUjoClLyRJ+Is+XsjMEjW+PX169SZxQ0hLp64kJhfc6gh1di+1/H4B7gAWOe0ZyUQWSAJ8cryEX2zvaoMIqDWGhC7NaHzjj/5XKB4/BYQgke+3Y7dq6LFxmvxmdvDsGDT6zGU8/1xTOT2jQ4gz57ySm8OnsvPL21OLU3Ra1Ec8gyO1aFSci7OCHzvxiH0UPCarMp/i+xeXcGRtz4G376cTwSxLF+Qpxbr+YBatW1wlSmJgu48Znjoayo1OwY6hxRdCoD7Ya0wooZY3HjK2tw7Fgm3Ly0cBG5ys8rQ3ATA1o19UQ6Q2yNYhQFQYGu8PfSoHeED3TS18di8+Dj4QIvdw32nczGmh0pKhFMoVzfoYMv0jNLcGDjKbNsSxuWyhjkmU5lpeWolrZs0ycCQ3sF46nJnbBwYyzuuHEe+l3XFetnDFPv+zexel8GRk36Gd99NlacC1/8tT0eRaLI6XgePJmLEjGo+7cl4smn+uCRsW2UjuFcQV1YJ0s2bsnCVwtiES7tOLxvMKLjspCQUopdB3MxsKs3nn2o7SUZi1fw7+OKA/I/Ahtdxlaj0JCCrw/n89xz4WKeVd/sHFP/2cbBk8DxulqnQf62znxf6LvFTkAr3KJM3lV3U6PtMxtqU5p7fsyyFBZADIL8wTLxZsL6AOuF54Lluq8+P4TmkR4YNDxUOZe14eoNwLYtbMtqVcqNBZ2ntlP/QNKRFBg8XaEP1qNpuCeWvjH0HxuJTdJmTXp8g+LcAhXS4hroAZ8mHsgVB4GHETInPjeJk6CW5peoTeE14gXyrIKi5DwMm9gBi94eYnnamWAz0JnoMnUBUo5niGyI01BWAWd3LYoTMzFv3o2YODDMfLENYpNK0Wn0bNSIN+lEQZH6qxUQaQjlgIgAqT1Tci0NXIk4NKsW3oj+HSwHZFwkGmrvPYdz0e+aWYCbC1x93VAQlwFHnRYPPdYXj0/qrGaF6VgzBJCHf9ERPxJTjFteWYej20+j0lQK1zA/jBQnLEOcOy9/HTZvS0JRbhEM/gZ1gjRDLLoOboOTJ7IwbRpPOu5uefvFo674cpPxr2ti8PTrm5CflKlWcXjYH2d96ezzbATOZHMFhKthDAkqF3JUUy0kX+SAe0S4QbYgIU81mmewpzpFf/5nozC4h3k/z+UC66JW1U4X4e53NmDPymgZMHbQ+rgpZ5kzOeqcFhlQlSVl0IjXZ13pofNK2WGqWDrZvL402wjvEE8heWUYO7olZjzTF+Jv/0On8b56ROOCMOnVjVg2/xB0bjrl5OsD9SgvEMdfPCyezt1pcCSiD6ULaS9RIZTbfr8RbZsZLtn76wOd7DvflnItO6nauEKEhO1y5+S2mPPbCUQvm3TWUKlM7t+6/ge0ah+AU8ezUZheqPYTqfM1RH6K5e9H7u+NO8a3V+nfm0idGYpTIfXjirOfzRA+X713oRj68CrsFAJP3cZ+YC8zZMyamlqdoSSOIccCkzVUV1ep/Tk+PnoMGtAEP35/wOLkynjhALNzUKuFlCu1+iP/0olhEgj+OHKvnYyd4thktBjeSepeg4Ttp+AiOoVjroaNIfXmO/kMOtJMFsIJAo2XTp3OLwXBk4/0wjWdm6BLay8llys2JiNM+qp1VONWpS8FrONh14l89BowA0MndsMjk9shVJzqh9/bhC+fG6R0x7iHl+Do+qPwCA/AkMFN8eObA9UhivVxBj6T+z1ufHIj3ERmCsVImcS4hwS44eSpArxybxuMvDrQfPEV/OdwxQG5BLAOvHPhbNcx3pux4WdTtPUN0IsFy0RHwEp260Nj61cX1N8sr219uGpBUmwbsmVF3fplpCvdisBgywcNwBr+ZLvCQHD/jDUja912baidbeuanlIFrauD2qRaH2iSbEnc2ZAtdeFp59ZQL6Juu/Jvop5i1V57voaYjkzT8b8iK46nTjvAK8wT3702BAPanHmYCdtQOLEKR6PNe/br3Zj53mZ4t/BTB3Bx1o8/auO3dBRXQ5hmU8XbS3l4ZkTuiVT89tuNGN03VM18W/uTs/vi06Dnjb8i5UgiXIPFSMoLDWJAM09kYModPfDVU33OIDPW+q7YlozxtyyAVkg5I/ury6v/dkB4kTQGU3ryXWoPSFoBdqy4Ex2FnF1q8HVb92WjfWsfaKWdmDrSXmSZIXa/rorDkZQCeLi74Nnpfwop12DszR0x9+m+KrEC24GrfVk55jNWtBo79RnrWCBEfveJFHw6Lxr7N55S79q6/FbRCZV47vOd2Lb2FAx+BiSvu7k2BeylgLWNbSFdj+2HMvHQu9twck8iykUotL7uZuIoxt9OFAXJlzorRhQWU7GW5BnVgXOVImzsF0e5hmcocKa7MCkHT716tdoj4mx5GfuKsB3rlxKpQnxfm70Nv847gpLCYji6OEPr7Sr6QMonBM/q/PP1NWQ+zF8q8shVHTYKV04YrkWiV5pRgLCuEdjxwyR4W0TKKteXChxS7Sb9gdiDidB7MbW7PcqEpDvbC/GtMe9pIQG2EwLKJCKlWUX49P0RuGvs5dl8a9UxPBz0qpFfQy+OMlcv2OeuHjqRd43KoLj952vVniZbHciVDDZjmpDGkfdKnUQnOOpcVJurSQfRGQyDYxgnJx+YNIIEX/WFKIrXXxmI6wa3RsdrZmPnopsQHvy3YaLYXCaRUaATPvCepTixL0mtbti+0LrywX04dCSUQ0EHQuuk9u5xTBeJrDiKw+7gIt+J/PNcFD5AyYvcb6232rdG/SVtypUVJtcIaOaL26e0xlc/HUH6sXQ46Ll530E9lw+gDFCRlheXmu9noWrs4Obnirz4XBWe2rljIN64pzs6WxJw2E5iNYT62pSfcZKstu7n2egLtyZj6p2LELPufgQH2Cl7wnJkiVO5RpyricOb4lB0Ljq180KmfEaH2nqgan3gZOIDL+1BUnopQoLFMZcxwCQumZkm/PxufwRe8T/+s7jigFwi2A5kEu+Y2FJ4ums4AaLyhFMJ5eVWwEWMNhU8Z0dzSEbk72OnMvHu1wewfPbVZ4QjkeCQtOTm1CAkxK6WvFoNYI4M3q27klEkhqGosAKdW/spJU/oDc5qw2yPTk0Q3kSDuESTlMMRuw6noEubQDRr6qJCQU4cz1YhGX4+Bnh6uCA5hYcRVghBcoTBTSOfOeOPFXEID3JHYVEJxo8KwalYExJTi9Gmua9yKBj+dfRkNgyiNIP93JCSlos+vbyQlgIMu3UBFn0xGpHyPmu542JMCG+qVb9bUXd1pLAQ8Al7Ezfd0Rdfi5JpSAmSMJ1Dx57ZOecJFcpla2EF7F+xAf8AX0M09lW8nv1rzcDTECgvvI6k93xB5d/2xj8Qty0Wwa2DkC6ydvejffHxvd0sV9SP3CIgrPvnUv9KeIR5oTizSBk+FZ5TYj6NnDOE/CEhpXGmQS1OLcDQ8W3x+ztXqQ3WheIU3vLKeiydswMaIbLOIlMqFacY+DKRJ427K9Z9NxHtwv+eqbPtrvmrYlWcvzbATYXTVJoq1SZ0wl4MsJrBFsGivaQTxE3oqxdMRd/2vuaLLiHShdgGR70En3YRMPjoxLl1xOoPRqNUBkGxCHCiEMP2zYLR8/ofkZ+aKwWyw9LZ12PoeawAJGfUoMuY73HfHR3xwp2dwAnOMc+twra5e5F78hkYbPTDhaKxw4FRWJsPpOPGR1ciNzETWh93cTQ06lyHanGOHBmSwllgtr/lodwzVF5UqsgTSRvjaopOZ8AQ4ou3nh+AG4c1h/AtMxpbkAsEHV+uoHFVZNuSg3DhPhc3bmKtUTLMPQnlFaKDGYPJMwekzMpB0QiBFMKvDumUPi5MylNhImMnd8SnDw+En/C7S13061/aiCW/HYTGVfSivLdaZIfLOtxz5ezqrJw7FUombV6WbcRzT/XHc7de3tj3hz/dhZmfbYFHE2+18skxXyVCYSdeMEOxmInuxts7w99Li0KRiYRUo2q3rRsTkX08CU5uerX5XM30S1szbJPnClFPsC5Mz0snT2NwUecQXTOmFcb3aYKruoWrBBkFxWIntWbyalW3l1NkHnh3O77+dBP04T7KGeUKBMFQQxqr2pUMqQ/3Q1H3VdSIQyGlqzaWwcHBSR1cKFoRUe380CLSE97uLigqqRRbXinyJfpJ9JdO6whTWZU626KZ6L99x3Pw/qMDEexvh8c+2oWVG+LV9d7+rvASB4OH2VZxvOmc4NnEA4WZRrUy6cQzpEQ2mTq9oqhCJb9wcXXF8fV3q/DBrMwyRIadw7gIMsVZvPXpFSiSPszMMqKkqAzForg5ft299bj/pva4bVJ7eDRyU/tXS07iyZc3oGDfXZZPzNi8Ix0tmwbA12bu68gpI7buTcJd17dUTo9aNRKw5W1N7PotuXj8nZ3QyVhgOFv0yVxc1SsYzz3Yqna/6BX893DFAbkMSE8HQtu8Bzdx60uN9vATBe7lqcXxAwmiSCrg6eeJMlOZKLJylJqK4RcWCGO+EQl7b4ZBFK8VD768D9/N2ieKJQ0rV96LoQPOnLU+fboM3a9dhnJjKdxEY/sFusFVBuhRcTwqysvEkNnDlF0oCsoXeSdOwNGdB0iVwSMiBKNGtcCCeftRmpcPR70elUVF8GkeiZxTiaJ4y+Hs6Yl2fZrCqaocsSdyoBOFVynPTNo7CXMWJODeR1bAPzwYHdr4wEUMS2qGETvXHFUO15RbuuG7d7ph9+4C9Bz0MaL3P4UWzf7Jnq3GhI6J2KMz9pDQuYrq8RWW/DAW/ftcWAjHuYxVXSV3NrB8VuWYnSHO0SXMgFlfOa2zkBcLzjC1n/ozitMKFGEmuVr6zTj0aXnuAPKPfz6Kp55fDs8of5VhyJzmVMgmHQ9xIjRM1SoFVfsD6JCQJAlhMqXl4PVPxqFXSz/c8coGkesEuPp7mPeNyLXsb87o8QTl0uwiaA16rPj+WvTq8s9psJXbUzD+1t9FdjWKDHIWVnmEQgjspU/UzLCQNZaJs/OcsX72+SF48bZLR86s/XPoZBH6T/gZU4X4/Tr3MGaIkxUa4o5+vT+BnbMLDP4+ePaxXpiz8IQY9UKV9W3GK1fj1gnN1XMaQt3+Z6ha2zFz0bKDH3ZtjkdRVgFqhPQk73sSfhcQ928ru7bge4n6xIzf8Ye3ZYsvtXx3LHYey8asT7dAH2JewaIjybvp+NEBLS8REuZo3rzO/lCZycQBcRCZKysohSk9D26BPji55k4V2thY8a7bPo2B7T0s5bqd6UgpMOL+h/6Cxlurviepo45U5SXZl/rQyaYcM/yMxJkz1YogC/E2puSIwbTDD7Ouw+RhlybLmrWct72zDT9/sx0ewT4qcYa9wRn2QtA5w17OjAF0m0TmObOuE1J/aOFtCLz0PnYtcvKBFsNmoTivCH7N/VAsxNReHA72OR1+tR9Mfi9KzEZlcRE820SiJLcYAa0CFHGO3nga+iAPIcZlSjYoD5y9Z3pn60Z0tjXbOLRdIOJ2JuL7mWMxtn8YXCyyunRNIu54bT2O/XkzvC5NBup6YR0fT8zYjc8/3Q6Nr6vUUykXVUZOlFH3MQmHeYLPLFn8m+PAvtoey74ai46t/RSJZuZLNelYe+WFg8XIyZMxWGjEtFdWq+yJFfKhr58OGUlFyMsqUmVi27YbGIUTO1IQ3tQXP78xFAFervD2tDzoLHj6rZ344J2V0Hl5ynh1VCuYTC7CbJ7lZeXSr/kIbxeJgysnn3WyzFpfEV88NnM7vnq41xk2fc+BHHRs733GhN6+YwUwyEObRdQ/u2btGz572/ZceR7T2DujROxRu7Zean/cFfx3YSMKV3Cp4CuGoTDtCWz8bYqQLjt06eqD95/tChcZLAc23YLUgxOReXwqsk7dioGjuiIi0g8jhp/pyRtlEP/48yHo/b3Q//qB+PDHI2p/gy0iI12Qvf9aUQxTUFaYi3vHhuCLJzqiTSs3ZB6+EQdXTIZBFJXeDViy4i6kxdyH+58egC7dfDC4mzs69AhAiBiM3JjbsWbZTagqzsOgka3w4PSBaN/RH6O6e+HDZ7qiRRsPbF4wVjkfxE0Tw5AbdzfadvCCvUsFXn2wszg/TphyVxcUpt6HWeJ8ED5+znB0NWD3kTT1N1d0mL2COb6ZqYoTS1z5oE6nouI5IvyMP1/8eADGnFwhKn/PjDMDVaaQf8aEcoUkl+eryD11wdTAsTGlKq97qjiDJ0+VqlmeuqDwW5+ZJtempMi/cn26XMuzGzKyRfELgecKkS2Bo/PBDfYJiVVIS5V3yH3Mc54i9/KHsc8Z8ky+M1Gemy6/l5Zabq4Dfp4QV4FMuS5X7ks4Xa6ebXU+8qQcyclmh4z1tYIKuTEwCps1ipEiadB76WBML8CUx1aqlR3ibM+59/o2iOwVifyEHBVOw6tJQBgyQeejtKgUFcXifIiRVilbBS6uTvBoFYwXn12JQUNnIuVkBlybeCkngU6MMtAu4ogYy6AVIvX8O8Px7htD4M5D5eoBD6rk+Q2KLIqg8N1KYKQ+JIcE46JJFLgSw6Wp3Uey1OeXCpauQIsoAz568yp8PL0nMvbcieuHRCBPDL+zWPlpjw3E6l+vx8TBLbHt54nIF7JaWVkuDvqZznN97W19vhVc6RwzthnWLjioDgM0BHvisZeuuiDng6jP+SD43rrvtoKfW2/z8ZIxPywKb9/XA3ofd0U6uS+Bm/55YRWdDYalOJiTFHCGmKsiXJqskn4maWYfercNQXFuIXpMndvge+vD+Vxrhe095EBchbrl6ihcd3MntbdGhQBpnOFA74QhWJQfHgiqdVR7WtRJ39ICTiJvjPUnvFoFQdfEG7fevQg5on8uJYziZPCQQUVohdxzfxRlmmSdUsMy0BFiO3IMxCbVo9AuIdTkv7yf2dHy0wpVJiiuDnE1hjPx7F86nBPv7o3N26fj+Mo70KRlIIozjGgX6YGJN3bCj+8Oxa13djZv7mf/R3qrscrN01Xi8FFv6Dy0OLUxBs882x86Gb8r18UrXUcdP6x/KIpzitFu3E9qj8/lgnV8xKUUK6eCbVwjRoh6iqsAFGWVolqcEE648JrKUvMKmqnQhIjO/kKs/dRqDTM/0vkgGiu3FjV2BqyfcWM+kw34ebgi/kgGUo5lIjM2G4fXn0ba4WS1Ksx9Im4B7tDKeKRqnPP6EIQFNs75ILYdyFCTpd6BHurQWdZL48roDXt4+bvDI9BPCH8DBswGqr5SbvKYDuEetcrOYmpwMiFfZWW0hV6nwakk0SeWv+vC2jd8NqMqenb3RId2ruglv19xPv77uLICchlBRXr1ravg5++K8UND8N6MQ9jx+2h415m56jJqNQ5u3o+81CdhsPDtP9dlYMy43zDo2vaICnPFz7OiEb3tRoQ2MX9vBTuPZLzfdSvQuaOnOBaBeGPGYZzYMBIxQrw7DJiLxT+NxNBB5tnlr3+Jxfy/UvHwLc2xZU8aTqeUYu5HPdUy97RHN2Phb8fx6KP9kZJRitEDvYX0uOGp93Zh4edCgOrM+s/4LgY//RmPF+5rh4df3oVv3uiLQf0taa8ECQkVaNn9cwRGBKJ7lyAh5iXw89Fi9/40NZPBWZzCogoE+OkRFmJQRjgjqxRlYm0O7IyFSazQd99Pwy2TzSlVl67KwFtfH4GPjwu0Lg4oKKxEr06+eOa+lmpDNduCimqJ1O/pDw6q7CNU5CXyjtAgDX78sJf5DAYBP09OqcHcP2OwbV8+ikpKhTBWorBAjKVjDTzcnORaLWrsq3BVP39MuKqZlPFvUkZnZfCNyxAWpleHLelpVIV8ZeWWiFJ1EkVbIY5WJXTyu6+/Fq0j3TGkewC6t/dHgHBSa1kPRRdjwj3rEBnuhTLxPDibPGFIELq08YZ9tQt2HM3Alv1ZyM42SfsVY/Ovo+D1dxOfE7/vTMLUaQug8dLDUcgVVyhKM4txbMP9CAsSQyvXKMPRAE6eLkHX0d8DGns1G0tmoma7TeVqAyWJmiL+ApJP9a84C66+ZuvAvQDW07Zp0Pj+GiF83mLYDi25AXqbsLv6kJBaiQ4jvoW9ODbcc+IoFsm80iK/u2mgUjnRMXF2QIWQNoaIeIoxTlg59bLOrmSIM/jYx5uh83TA/uM5KJXyJInjwxOKb72uFaaNaIdv1x7Bzb1aoHn4+cfOsV/orCemlCCsiU4lVjgb6vYj+drJBBMSM/PRTsZf0JmLp+cFjhWrQ1wkDv/rs3fjk/c3wdnLFc5u5vAZzoir+H6RXxI2hizxLI4a+YV7d9gXPMS0QsaYzs0VSWtuVBtPz4acAuBofCY8XGX8NDVcVEYt2/aZu/I0Hn51AwozC2Bo4qkyGmmECHElT4mwlMtJWFRFcbk4JA4qzIz3MvSvShqisqAU82eOu6Tpeh/6dAe+/mQbdCK7DP1RIW7i9NMR4aoSZbyS4WLyWWlGMRbOmYRhl3FzP1ceJ09frsrCkClncc7KpD0KT6fByaBXThpXL4aObo1X7uqGdfuS8dXPR+EnOn1I72AYTZXo1MJLxkYefpx/FDp3Z/Tt2wRL5x1B867B8A/WY/2S49C4OKsJkjWLb0KZjN3f18XhvnFt8etfx/DkHV3x1pw9ePOJ3/HV73fgrqFRltJdHoQP+xm52UUqjIozNHYiC1XS8ZT9KlOF2XESAaEsOQtBj2jmJY5RDW4cFokHxreGqKDLBp4B8uxX27Fg8XFx8CvgE+SOz57th+I0I179+TA+fbE/mvn5oNRYihgh9MP7N142b3hoLZYtPAQ3H3cZu+b9dAQnlaizS40mhET6Yd+ySWeESVthO7YITi6u356EIf2aQHwZcP2Oe1zbjZyLPz4egY6tzVnqiMw88qQitJLxbQUnAxcvT0RIoDPcvXQoErlzcZFyCD84GV8IT0+tfKdDnryoaZAHOolDcgX/TVxOG/3/e1TKoNNo7TGsT5Ai+Boho0wVa8WT7x3AQy/swdqfh8KnabCauSe4UjD9je1iscvVHo2S0ipoRPm9+Olu8wU2UIZRNIBe74RAIff5ReXQ8/AAwaI1MXBxdRCn4O/QFl8ZvAcPpqOi3A6bdglhcnNWZSNmvt4PTZr7Y+GqU0hIKUKhDPjo2HxF9LkqYQuSkpikEhWPGeDjCg8PLVKzjOo7i/4SJ8Me/uG+aNfWRxyaQqSLofH30cBYbFKK/kR0BkrF6GflGrFmQxy2CVnOLzThVEwGgiJ9Edy+Odwt6TKJE/H5aiOfixhEjcZBri0Tol9e+0KrEkxKL4KPlwY+7k7w9nSCq6uQVqFktTNdcdV48b1DuPflDVixJUHqVgFfLyf06+qDft19MLRfgDh9emlHe3gYNFi0OhF3vbQe7848UbsKwb06zaK81D6f9q284ebqLM/Q4OYxTTF1VARuv64ZPn2+N8YMDYVBiP+2ven44PujuPXZ9di6Pbe2rBpnF7SQ5/iKU9WyqTsixBH7c1Oy/MRj874kXDciEh8+1QMtmroqR9S6qf5ssLY/selAuljPajiLUWXce1m+CYGt/MUhM9M5W8Nhex9BLtY8UofHH+uN8jyjantmnFKOgMZZkSTexVlB/gQ2FadJ+pzhK4wZL5F+NTsd5tCWKvmX5TAJKX7sto7K+eBKTN332kKjcZR3OaFEyGJQMx+5tkZlneEZDzyNmDOxfC7JI2csSRKYbaeozkzbpQBj0q9/bD3kVepkc+5x+fa1vxAjbTx+SARcPDSI234Um49lK8fopvbh4sBfwMYdAftFq4XIxLmdD8Laj1bywE3AHQd+jgk3/YaOY2fjje8PqYn+C4HV+SC4B+Wt+7thwdzrYcdNsUXm80EIhm+wr9mhKnOQdC6zBDF9LNMkM1yOKyd0WK3OR0N9XyI6cNh9izBk+CwMnDIPfW5Zirwiy5cXAJsqqPCpI3/ehqYdQmEUveQsJLhcCCZlmCt4zGDEsqsT4KXyVVIHFYYldeWGYyIiqJHTy+cAHZ6tB7KwYRs3a5sdDhcZGJR5yjQzzPFfzrormZcxrK6R8XQ5wNrtjc7DbLEBJTmiz0Vp0qn0DXaDXnTdB59di/W/34g9i29B9Pr78eH9/aCxd8TUwW2wd94kLH5vFO4d0wlP3tANQzpG4YFxHbDr12lY+cUEeAp7nTy5PZqHuOGA1JebdEh4td56jL1jIa4Z9Z2MFxdxNl0xdUwbHI/Lxc2j2sLR4IbnX92sZEKVsSGhuQjw2UW54l2LoNDp4mor38MQQq58MCtWRVml0mMMA60yimMoFx/feAqeovsvp/NBkfNyY4bHKpTmsYx2KMg2IirYCyOvaYY80c2PfrAN3t7sLjskZxiRkPq3wWYYU31QzrbA11Oj6qs2yVMhC9gvHPhakUlOLNnqgLr4x1fyQfeOTWon+5gJcMLDKzFuRFP4eLrVRiOwG1cfjMf+2MzaVRLi4LFMvDv7AD797RieeG8n3pi5H699sR9PfbgL+cJJEtOK5fMdeOqtnVi64bTabH8F/01ccUAuIxgy76pzRFSoAS3CPVEhxM0KsSGYtygOp5KK4eEOxG+fWrv/Iy2lBglHkjFkcje16cpYUo0bp7XBvDl7UViPEaZzwJWFiGC9+mkSYg6YHTe0KdYtmFjrYBBuNG6OTli5PQ3xpxlHYBYBKgNm8zm8agwWfj4cp0/nIlAMQ88uXmjeXCtGSF1WSxiokPp085Jn25vzcw8IhZeNs0Aw65JWyGhsQj7atvRGhSi37IJSDBgQgfadgnHNNc0x9upIdGjji/Zt/RAe7qGedc2wpkLuPeV+e1VeK3iqaoCvDl7uzioLi4ebi5DByloFa1VErSI95fdqhAXr5EernIkJV4XVasrlG2Nx9DQb0h7NQ91FKTqjVZQrnrmnPT54rjNeebQDPn+1O24fF4XY+AK0a+GDQF8Dvv8tBr8vP63agKFTBeIA2Yvizi8sR4YYa0ak9OsagF4d/TFmUBQ6t/OSMjuqjB19uwQiXIw4d7Y+/cFulQCAYEgS7GuQkV2Ij+Xd/ToEICzIDa8/1hmP39sSQQFQWT4+fUlI35eDFPGtD7YK3GoQjOKbLVlxWu2NoHHhLDU3UdKi/cNoCOp+ZlUO3E/RdkAzGNOYntdObTCmbDPshs+k0SPxzM8uMTspFpLGd5UXl0HrrhUjVK3CLwoSsjH9uSG4d1JLdQ3jgesrixWm8krohNj7NPVH2sksRQp4DgUdDz6fP9yQScJbLp+TrNE7ZmjfpUZKRgn2Hc1Uhpucu287P7VXatV31+LVKR2QsfJGHNzzDHaui0NUp7fQ647fxUG2jpi/8c9P6gfbxXqtbf82BF4j3aOwcNsxIQ6VcIvwRl5COj76cvfZG/o8QLkY1jME3388XBzTErUaxn43h9o4qWxkfDfj/O05BSqFYjYnFebE70RWuHBF2NaRkK5TyJfheXTnaRgi/VTWs92Ld4rusDDQ80BDbc1zWjZ+ey30Pm4o47kmUjY6SDz1nw4SCRhXRDnL7yCyZZR6MtMXD4CrLClFZq7Zw22I3DUWnBR57dt9OLEjVp7vqlbyuFGbzhDHFkPwmLiB4YbMgFVlqsTjLwzGgK5nSRt0HuBGfVu0GjMfox/6E5t2JEMnOs/FTZwiaYfTe5IREuyOhye2Qs923mgZrkNEgAOahrmoA0gDfMQ5FYfZW9pVhQx5mf8ND3ZCmFzXPMQF7z/YHR890hsfPTAA7Vv5qZVKptembLDOEd0j8dmXezDisdUYPX0ZxjywDL+tP4GcU8+gMCELx+ItSvMSw9qHPGyTDjL7npMZHEtcUSUBp3zTIWUa6qhuIXjjub7YvzxaXd8iuJG7sy8A7B7LAjOcZTyVFxpV6CNX7bqP/h6PfrYNDjyLpLgcR0/mwdvLBVPGtIC//99G3zrxRth2t9WHjRKbyzpLFc3/8hcBnRLuBeFKCCeCHBq5BFkgtOLFmdvVailBFfD1c1fh1bu6wcfbrjYCJCG5Evc/vRozuapj40S4ibwHhLijTRtvdGjli96dAxAeYkAfsaEGnRPc3Zww94Ph6N09VOzr3xOoV/Dfg41oXsGlBpcrw/z12HUkC3li5DKTC7FqUzISEoGbntqG8jI7IWJt1LUauZYzBlQQL32xG86uBvz5dT8M7h2CvxYchMHVHhqDB2b+GKuut0IpKBmAkSFuKo+6Xgh7mRhRTk43i9KiU3tz2hzRKwpGUaglxUYE+utgLCxBdp45tpMqhz+M3wwMtIdJ2OsacVJWbEnF2hXxWLM5Wc1cHIsux+qN2fhrfQbe/DwaMQkFWLkpEZv3pMHb0xzHb9GXSqExd3er5t5qlsXJyV6UUznyCsqlPHZqdYF5zw9H5yBUyh4mdcgSQ5+UUoRhfULU7ItGDIEVXGXIzDYhV+7PFTJCo2BwsReFbP7eqogC/Q24ZXwzDOkeiBF9Q9G0iZtS3iS7xOjBzfDZ833wwNRWmDKiKaaObIr7b2gPvThg7AOx++pZlUKitFoHlEp7lpVVI1QMjcbFSdUvPaNQLQs3jXAXB6NaHBRpz9JytGqhR4e2YpDFcWAe+yG9QpCda0J6NkO87DCsdyhaNRPnyuKrFUl7eLhypcYZz364F6u2p8CLuS0FNIz0Wdm/LJN1Rqk+1DeQU9PLkCmkXZ3XIQSG5JwzeBmnsnDwWIHlqsZhzedjhOyLsyG/0/mgsXYSoeXqAw00HYGS3BIVs849AOrgN2kppg5VG9jFipqyitCsJ/cSdG204tlwKF4dVBgS6YEu/SPg5utqjtEWeeaGYK7qkLxwj4jO27wUrxMi53seYWqNRWl5Be64qa1aCYlNKMPUsS0wZ8Y4vD/3EDrdsgTaZh/jk3kHkLzpTmSeeglx624TObCOhr/xz08aRu1Ysvx7NlivEX8Azz6/Tp3iTKIS1DUcBSmZ2LQvw3LFxYFkgaI4ZmA42vSORIW8w0nGpiLJ5QwfEsEV8kJHhCF7LAOdEXpu7DOG4IlY1MK2PRQJkn9fnb1dZKlcrQa4uLnArVkopr24slGOmC0aamu+g2T59Sd7oyyfqXodVIghY/0py5Rxgk4AD9uk8mCIGbOwOYjC0VqmvG3J3YWA5QsQXaw2w8t7uNeDsq1WXuR9zqIjVVYxGbcO8hnL6CVt0lC9zhe2aZ1JGE3SuTyLpkj0G8OOmP2O5/+UZuVj3IBQy5WNh62DxiYjGXV3B24d00zItIxdqRvbW+OuQVZaIYaMboZScUgK8kuQm5yNDz7ehbj4AiybPxV3vb5RhfNYnexLBfYhM7M162wOW2LoIPe30SF1EvvjJPqGhyaqtLtyYczWeAxo3wQzPxmDn2ZNQM/2FxHfeA7YVnVsn1CEdgk3h79ytUwc0h++2gmfYAOyTmbCQdqazsqegxnQSFvTXsfHl51B7m2fZ6EEaBnhqRwPOv+0DwSdD4KfMdtdqfAGK4c4F9jlsz7dgNMp5o1SlIGwYAfohYqQ57CMTI5y12trYZQ+jt6bWhv9QXBysUpuOnA0Gzv3pWL11gTEpxTgidu6Yu/xbMwUffve7N3ISDchxO9K+NV/GRepPq/gbCBx3CiEcvYv0Xjps32KMN/xyF9o2WMGlv52EFnH4vH9shh1rVVPc8AvXHAEI0a3Ucbh1nEtYPB2x9G4PDRrHYhX395sudIMqgmjEKKFf8bgUEwuTicXID3T+I/UdFalrRNC7eatE8KsgVeAQc0u1gfGfS5ccVpl4PAO8MfTb+7GuLtWY/hNy/DiJwcx7b41OC2Og6vWEX5eGuTll+FEvFxsA74zS8oSn1SMuYtPIj0pD1s2xmLDn/uxe3MMfp57EPMWROPozhP49fdorF4bi/1bY7F9/XG88fEO5AtxZ/pJK/guxuCyDkxlyL0i/lIXchtb3RgjbbVgVRxmzj+G92cfweptaViyIalWEf+1MQZL1sWiaZi3+vzdWYewY3+K+UsL2A8HT+ahpKQMJaJ86TxxpSI336S+Z+YvN4MYJ9GmnK1kR5RLedjnhDVWlitEBnEw+Axi15FsIRLiDFn6hys1OeIEznixn3J64pIKkJIlRF7KSsOYnFiJlCSpU0yZOhHdCrntDNRnG3YfSRGnowyuvnpFZhjCYU4l6QhvkSnCslhxVvASDzEeq3+biqLEHEUYONMtVNJ8gYAGi7OG1lSVJKNsF2uGJDuxXs6uWuycM95yx7kh/hw+mXtUpes9visFKWLQ6IzQkeJz2UlOerOzRsNJR4ebi0sYxicOwqWCtZatmrrjnQ+2IazNm9h0OFGRKW+DFreNbIHFH4zBrK/GY9LgSDUTnCrELbD1R/jy56OWuwWNaOvGwpbYEUyWYF31IYkPbemvNn+zPwrSiuAs3vXLM3fXrjxcDKyOPonE2w+ZD0fkyczsC27e5Y+zNA6Jkr0weR46R1KnNu2m5WLydW2U4WmI0FBV+fpo4aDTmLNn5ZSolYgT+1PVysilAN9B3DC4ObzD/WHMKlbnN/ALrtap/UwiU3SoVTnlc0XSyirg6q1Hl0tIOrlPzE7GJEMb+TI6H2omWmSc8qxWXbiyJygX2W4eemln3NUqrIDhdW3a+YqD7yTv5mqpI/Q+epTml8LZzYDbxrQ3X3gW1O1S6rB/dLN8cE2fcEye1lY5pKYcowrXdNI5Yu2qWBwV0llWUg63UG/sWXYb2rZ0R+9OQeIAVKPzpD8sD7n0ePaOjuJMm2SsOCudxRUP9j1XcUPaB8Hgp1d9Qt327o97cfP45hjaPfxfI1EDu4dg1cxr1XiiPGi9dNB56ZF4PAfjrm+HsCBPpRdCAz1RLGaKyXCCQ1xqx2tdWMcAQ6hV2mHqbqk39TZtN2WQ5/wwG1ZyfA6MjRh77OtgP2D0zT0w/NaFitdQBmxDuHkNndDPnu6Pb+dMwvLvJijnxIoKxoqKczXn9cFY8d0ILPt6FB67tS2S0vKlDfzx66dD8cStHRDkr0W7FpdvH9QVXH78W2Pn/5fgHhCe8zHy6qa4d3JrlBlLcXj9nWKEH8Cv30+As6c7Rlo2i1k74tu58ShOPI2JQ0PVZi6Nxl6FMR0S4qr3oPKrxtrN2epaKwkh6Q0MdkOIEE2D1gU+3uaViPrgI0zSQTwbO4caeProoNXwZNUzQeWj93TFs/d1weAeXjC4V2Pb4vHYtmgojm6cgFU/DsHxLVMR1sIDR6OzhGC7oFnkP41iUXEFksTJSkspQL9eIRg+ogU6dG2Cq8d2xrjrOmL8hNa4YXwrTLm5FwYPCsdzQmaWz7sBe9feBb1ei7Rjp1FcUlFbPm5s1IjjUW4JZucMENUoDypi5ihyBm7czcwvx4BuQejY0gsaMaQuTs7w5oZpS3sVFgupF5K/61AKssRxGtk/VIgNM/eYvydoeIzC1kKCDWKMzI5CkRgikjuCijol3Yi90i8tItzhpjef72J1PKzOjqe7Czq08lbpE/kcKuPMHFNtVizGyDO05M+18SIDDuja1lf1+ZGjhTh9ivtWHNVGfWNJJVwN5nsIeb2CpUq1xsQW6/ekoUoah4aERpT/kjVWVFQii+vkApLIc8F6Se82Xrhz+gDkn0qHq6dWHUxHg+zAGSshSkyxGylEwU0MNQ2k1ajxGpM4DuvmXQ/L9qRzgvViuGHc8UwVluKkdULKkXQ1A8wNsHR4+Gz1HhkA3FvCz3juAPeJzN9wwvygSwBr/eUVePap3nD2cEO2kPvJz62H0a4aw3oFQrgSpgwOw91Pr4Wj/xvoPmoWht3eGVPHtqnNOFZvJ50HbMRTyRHj1rnYQLw5a6fKLkdQRrVCWkledSQrQubcm3hi94qjuPP1jSgs+fs+wva5jQVFiejTIQiRHUKERBapCRZmS3MQQSdx59/cJ1TB1MmUQSmwIcgHb9/fXb2TeqYhdG7qjUrxNvTu5vNWmHWN8tZ80DdI4xYbsz+vwGedqw62Y9sWTL72tOidClG2Kj0sG08pCnECpOOsM8IqvEwEgG06892rLmpDvC0YAhV9IlfeVWXeuC/vY7txPHEVkTLOtubqntkZqsHKHckX1GcNgas9mVnArqM52Lg4GlUi2zxjgnusKkTvmHKK0eOa5nBz+1vfNIT6urTuZ1zNZTrXF2/phl+/GYflv01G0y4hMMp7OOFUKcJZnmdSh46u3HkKL36+B+u3JWLrnPH4/b0Ran/T5cB73x2Es0ErusRR9QFDnZi4gw5HxqlscVJLUF5gQlDrQEwYEqFWY6pEDrnB+nKD/S3FwXWPL1MZxDgBRH1LB784OQ9ZOaUiO+JESh8FN3HG0Rgpr+hPTkTy3rPJSwH3NlnknPKl7ISA+rScY0LkkAcmWm3a2cC+5t2/vzMYyVturpUX68QcwWsY2NAiQoubB0ehWxtRnjZgPZkexctTnCPxL0KCIXYxELc/sw5jB0WifUs9ggJc0FXu8/K8VCPxCv4XsNCYK7gcYBiUh7sGfj4adeiQq6cOHpbQkNFD/BEY4Ykv5x9Rf1vJ8Sezo+HiH4rbH1mKDkPnY/DEX5AemwJ/PzcM6umDKDH2dzy9RV1LEkJoXWWg+rpi1/FsJOeUIFB+bwhcHcnPLEZsQhEKhaifistXCsF2hoJkvkKIa9MmHmoDPPOOWxUIw5SYqYsb3rp28ENwiDt8vPRIF+XMTeG2cHPj4VMu+OWTq/HdO73x88f9sfHXEVj23VX46aO+6rNPXu2O2R/0xa+fD8IDt7VC/75+aN1ah82/3yBPqEFOvihW8+OUoSTKRRPSCQkJ1GPD3iwMvWUlpkzfjFG3b8TV8vvSTSmITy3B5n1Z5tkfIfmZeaW1dfATY75iQwp+XBKnPpu/4jROnM6HSYgZSZy1L5oE6JCZXaoyLzk72atVEBfOkgo0zkLsKuzgIf0am1yowrD04ojRGFEBr9qYhlc/O4RflpxAspSFIVrOTnbiRJUjKaOoNh2ho4s9DAZnzPojFsmZpXj98Q5458muWL01CQNuWICx9y7H+PuX4/pHV6GozgwU38MmqZG+K8mVPuP3FkuTJn+v3BgPra+HfF8DrcgeDZbOy1UZmBseXwnp2lqQJDdE0mzxyWM9Ed4jCjmxWWoGjg4AZ9lViI08wMdbCKNlBYQbZxkqUBCXgetu6You4rA2FqyXkknxkBie4uapUYfIkYTKg83hECo7kGoBlAh5YahMhTh6JIohQeIE8RnnYkzngG2T8FHTJ7VBYBt/PH3PXMyfuREvztyLzAIZV9LeK/ak4/Z7OuKlj8fg6Op78ctjA1AkDjGb5lKA48AqmylCGAfdvQyTX1iPxduS8MCNneFp2RdN0vH4bR1QLW3FWWMmDDDmGeHRzB8LftkP3xbvou8tSxSBIqzjyxbW9zQEq/Mg3YtOHfxVH6kzWihEci8JO/cuMIMSw+O0PiJ/xeUYc30bkQ+RN7nXMo9QLwZ2bgJdoA/yk/KV82nKN0EX5I5KYekRXd+Hb8cvEJNi1jcsim0drH1m4VEK9Cvqwvp123BPkRkXJbMkYtxUz5AsCiEdEp5X46yn7JlXP8b1C1MrSbZO0IWCq9zeHhp5P2fbzSVSq4nOTirMUYVeiQCV5JWocEa2cxmdFXXlpQG7YevxJFw15Ve4BbubN7tLBZ0MLrjj3q7wbOKjEn9Q89Unyiy1TVM3ChnpNbj1pbXw0Wmx/UA6UsUOqZUYeRDrHNkpBDonZ7z5yW5s2p+Oft1CwcXOkAANTBXlWLw+0fygSwCrrM9+eTBa9wyFj584e9LX1Jc8dJON7R/pDXfR4QHN/VCQVQx3KQztO2Fdzb6cYH9nZVWpUGXfJu4q9NSMGrgGuGPD4sPwb/4mrnlwJW57eys6tfeBkyX/hQzFs8rLn5sS1L9c7TCvfvx9NUWSfzrrRP+aF5sbhHW88W5m7V2w9jSue3EjZi2KOUM+LN2sVAVX4OuWzZyOWr7g/3mhgDrD39sduXmVyM1naDcwWJzW3QcvTVjpFfxvcIlM4xXUByrUMiFKJNHcjO7jp0O1jdFaNPMa3Hl9C/U7nYm4uEqc2H4Mt9/XB3tW3YKtCybh5NZb8dcfNwkxrkJecQkG9QlATlqROq/CijIhOQlJhZYZCjukZBhrZx5qYRnILs4OoljLcehYrijXCkSEGtS1JOLWwU6F6umrx94TmcjKLUd+bmmtAadeIPjnsVMF6sT0ctHERUXlCK4Tj6lCQoQdk4gSVPSW2xVsf7c+1/qZj4+8Q176/qyDlk8YguWkFCQ3ozP8inCSwnZr6wdPVy1Cgw0Y1KsJNKKtuE+EGaoimuiEmDlhQFd/1cZ8fkKyETqtFlf3DsV110TI987qtNq01DIkxJuQL4SS15qkXlyVIAlhmBRDqbjyQTDcihvK2S6j+jdRDhFPkl20Ihnf/xaH/OJKRDXxREFRpTgdFSo72emkAqRmFOPlB7qojeUEV0hI2EPEiHB/yQOv7sZLX+xDeKg7PntxMF58sDOevKcTvnt78BmHVBLsg+TkCqz4IwZzZ+zCZ+9uw6Mvb8ZjX+zGkIf/QHZSjsoKxdAkU36JchaM2cXilOiRlVaAoC5fY+ce80n4JMnWPrZFXTniAsafn46RPq1RhIzhVpytpQNCortjxQnkpBQoJ4AzuGWFJgR3CMcHD/U3P+A8UFRsgjE5B56hnmqVgyFFjEdWEKvIjC00jpQJVz+DGOUy8JRm7ku5+94lePbLPWqG0ha2MtcY2DZJrpD+aWJQXT1dMPyhwfBoISRZCnDgZBquuvcPjBk9G/cNa4uHxrTD2Kf/RPCI2WjR/UMcj5MBWgfWVZH6ysPPGion5ZLEd+yjS5BbVIa90Rm4/pbf0azdm1i5I9VyFdA6wk+FMNE5Zcc6iKdQIjKgFTnjSc8HNp3A1Q+vxK79OThyXBxicbzpPFvHId9jhW1Z+LutTPC8nC2bkuDgIqRd+rzSMi6ZOpYbduko6vwNyInLEYe9HAvnH8XUFzZi0+4M3PXaFiSnma+vCw4zn2APFQbDpAMOemeUijzYaxygj/AWXVeB7tfNwcrNKdh5IAdZOeKAy6OoA619ZuVR1jrZgu1vve53IUoE9R83yFdLmZk+ms4IVyCU4yuyVV5YohzdjhMWqKx2r32xF6vWJat7LwZMKV7BmBkBV3vYbtwIz1lujjOWQTklLuIEyGd7j5pXwK36+mKQJTI95O4VuPO5teIU1sDE/SbyeWleMcqkzjsOZYp9qcCO9XFqpVmhznvZjrbjpDHw97fDJ48NROtIT8xbdEr0BMOcAhWx5jktz9zWCbt/m4ptv07D03d2Vv1KO5ebWYGQYGdEi47ZtefSLIVYZb1FpAHxJ3MQfzgDLcUR4UoMxw7loCDTKE6ZOPPyO0Plhl8/D02v+hGrtpxSZzUxcyVRV19eSoQEOuBjabPgQIOaUCorMCm93nNAKD77cgw2rr8blU72+OX9Nbj5jc21DhInJBoCx/zyDYlqEon62vyvOZU2ZY+/l4vd4ISC7SRlfbCON2LOkmOYPHomFs9YhzkrYs+YCGJz81LaG9sVeIoVf8pEaTPldYW0qfWZ1OMlxkqkpxfXrv7PW3YSx20SE1yC4XAF/zIsXXkFlwMcc5XVdkhKNSExqRRJMRlnDNL2bTS46/qoWsV+/YNbhNBp8c70NmgW6QD/AKhlyMH93BDi44xj0WUIE6LVJMoTNz22Vt3D2Y1qUQxGkwkdIn3g6ugETy8hxvKdrYGqsbw3Sox3VbkRmZniWGQb0UmexWuV4bYOdilPfk4R0nOrEJ9cCGNOSa2isJJUPpobxXUGJ+WIeHg5IYKHDwmsBp9ZtUTFqOxBBCerbap/xu/W51o/4ybtb2fdgPuntbZ8Is9z4YkCNWKIqmHQuSAz14j2rdzx+mOd8NVbXTHjpc549ZHWGNHXV8h+HsKbuKk0w15C8gO8XdWz+VPKU+LtKmESR6ywpArpOaWICndF02YuaN5Sq9qc17mQ9NpViGPgAEf5X3WlA0pKzPPGdNLU6oo07KptaSguqUbfTkFYuSUdO4TUlRRXSxlK1Ab2yFBXuElb3DEhCgtnDMOIIX8fqFIt9/OcjFIhVHlCemKTzEsj140MwbgxvpgwPAC3Xx+KPt3da9vGil/WxiFqwKeY8PJfeGzFIby08hC+mLcXn320CXH7k+FCh1C8i3JhocGhPpg4tLU5tagIZveuwSiuEId26i/46LejSOUKiuW5hFV26lMQzYJd8OQzg9XSv5M4eySbjJs3z3rzdHRpGyFSKqTFzgnrZ01SWXHOZSCsM5G8jrPjd767EY46LQpF/rJSC9RBcTzrQ501IddUsf2dzb+bGEYgpW3fUxxQL5068f2jd9ai892L8Oee1NoUntY25D225TkbmeNmzgNH81AkxHTz+iR0j/LFZ/f0w0cv98emOaPh666T/i6Dxs8d3e/6Ddc8sxzRqw/CUZ5pr3XElFdWIS61Qhl7K+jwEXX7lMXgZ3U/TxfOuWRLMu55bzv2nJQ/7KqRcTQVhZyNDfEQYqpV585YEZ2Qg9L0TLXCpnF1VilD2VdVQiY4QF0DvbBnQyx6j5qJ7td+j043/4auty/CuGfWYtvRXByIkfEvpJ44oyxSQKbVJMqkTUc+swwZQhhd6HyI/JI4V8n/GFroonWBq78euUeT0bFfJDYsvUW1yfH4PDzx1U7M+Ww1Vu+OMz+sDhiimHwgUcZPmTiXTD/tAHsZK9zgzkxQOk832FXZY/SNv6DfuFloP2kO+ty7FH3vW4aZS0/gcFwxTiSaVL9St9j2L8mMtf0/WXIC3329AxqDDg7yfO5JYJ9xAzKJqYPBBaY8o0q7+tPX49F/eEtkZBRixl/H8c67q/DoJzvMDzoP2DpE8lhs2ZUCjbtBDUCu4DkzXFRIrtqQLtfUSAWqhP2xbRmm1bezn1lO6gqJwObRDcJ6DYfbdW+uxJal+0TnV8DgrVeTZjyrpWWvCLTpFILdK45Lf4vsivM15YV1Zh0h763r2J8vuPIT5OOgbN/2uePx/JN9UVlYiY/euho//zQF/u5adU1mbj7W7EzBX1vjVFtJl3MrHh6c0E76yB5HYorVKqMtGtMGtrBen5heBf8mHvAK9UROdomaqGOWQ+obY1GJsolpsdkiF/Zqv1P7bgEYOagpZOjVOjEs2+UCH83JlXZis9t3C0b3Ma3wzhtXoTCtFIcO5qB5oDcWvj4UrQe0xa/v/oW2t8xT5xWdrUhMbMJIAjpZfDbDrdReJIHaiyTCqjIdii3kKkRjwJX1t385AF1IMP7443ZsmHmNebxZCrJqVxo++PVo7QqmFRRn/jiJEBYVFp4xTvyEC83/vC86tPdQqx90+P7aego6CokFf/92Bf8VWIbNFVwOeAiRrRai6+UtI9ehWogz86pbvrSARsDFGYhLAI4cOI7B49qqMKe6ePbe9jC42ePqPqF46NY2OBGTqQ46JBEmsXFzd4aftzMcnexQWFiuBqitgbL+ulRIq5u/H3p09ofGzQW7jplzcCsybYFOBrioOhQYTejW3gfufjpk5ynTUws6LAlp4pwIIQ8JckP86TwkpxYrHWN1JgitMO/EdDOpbqyC4DN47c3XN8fdN7WqVaB+PnoVxlQlCop7Mlg/RXaleflOq4JsFemlYuBLhKgcPZWPYzEFmLcitpYA+liydZ2IL1RZvjTygGZBnmqWxtoONIwOYuC4YsQ0uwy1Iqk6acnsoXfjygj7r1qctAKMGRQsDlY1OotDdM/klujfPRADuvli1MBgPHF7Z3z5am9MnRCKoGB1uyo3UVVZAyd7B+h5Am2NA3w9XOGjb3gPj3UWKj6tCrfe/ruQSy208uMgjWQv3xn83OAT7id9KCRcWLwd44XlXa4aaQ8hN64ibBWFpdi/MxmegZ5C1rV49vFlaNrrU7QeNR9vfX9QHXpVH7khrH3xwISO0Pl6wFRSCkch+5w55lk1FG+hiSrdaqmQFmfpB0+DuVEb6n9LU6j25Ow+r/vgl8PYtvQg9F56Ff7B/Fs1Un4SabuKGpEDMYicCmOIkfzrKN6tRpzSE7tSYUorQvPOTeDXNAjRyw5g3MSfEDzgGwx7dDVmL41R/cx32JbHWl+WhT+MzS+2pJGEjM9DyTkwuDti/OQW2BmdgW7XzsHbsw/i8PF8JKbmIyjIgICmvsiOzcGx7UkI6NRUjK49XGVsxB5KRaeRs9Bp8gL0uGkJHv10Fz5feAJDH16F9jcuwpjn12PmXzHYJXL6mtS73wMrEDFyHu74cDuymNJyziG0GfUdJtzwI2Z9tgkvzd6PcilvhcijVmS5TOS8/dBWGNb37yxFQzuHovd1vZATk46805lqtpSnWDO8iHH2NeLAOLtr4NMuVJw8J6QcS0fMzgSsnLcPV0/6BX1GzUbHcT/gto+24XF5312f7cLoF9ej/c2L0PXOxbj/6z3ocs9i7F9zDNpAdziJc6jS18q7uSrGcFPKRObeOHS9pi02zRyFnq19cGr9ndg4cxxOi1PYYnA7DOvR1FzgOmA42YzPx8Ne5CEnOk3tIeLmWzrQJEuV1ZVSjwp4NvWH1tddnZh9ZFMc9v11FI8/vRoDrp+LbiNmo+9DK/DMnAN47ueDmPruVnS6bSna37IIE17ZiOte34wnH10GnTiOVCCk++J/oFScSYaPMStVcVyOjCs77PrzNlzbLwy/vzMUcetvg3O1HbTu7pjxXD9Lic04myNrha1+/GlNDDLjxaEUPcONJdxsr2RQLqK+4T6EatGxlG0e+MgEFus2JmPcw6vBKByGgiWmV2OmyNM3y2KwVJxUa3ROQ0Xh6/mOI8cKsG3hQXi1DlGhcsx8pfXQqjq0bOmFD5/sg4huoSr0yyvSByvm70dXkVeGGzY2JevZQPJ78Fgq1osuchTZST2Zjk2HM7HucAZulj4c99RyTHp6pTqX6oXPd+FoQjZM1RWY9NxaTHl5DVq28xEiewD3vbMJCeI89Ji6GLsO/33GEm0U/e1zgdfnyzibv/IoTm4+jdzTuciNy4VWp1Er3tQvPCvGRXQ0zyCqNJahR58wPH9LJ3w6/wCi5VqGxyrCbHm5LXm+GHCl7tRpk0oyQaTlFOCrj7Zi3XdbkJZahLyicjx1awfcPb6tWsnmZu4RA0Ph26E5CtNL0HrYN2g94TcVsmkLq/3Zsi0dO7fFqZA/llmtelCvClQ4FseFKEw6Jzk5f3udZ6se9+6l7onHkHFtME7KUivu8sudb2/DmMlz8ezT4iD1/hR/bv57BdFapvbt3PHX7GuFN5n/JviMFi1cVeg3dTX3EK2aMxaTRjU3X3AF/0lcOQn9EoONSQV+6xM7sHTJCRgLjHDUatCtbzNsW3FASL+rMiqfvjUI04SQHjlRgnF3rkHcvlNw8RayJUqvWesmiAxyxbzPuqtZxgdf3oX5vx8Tg16DIde0UOdPJCcVIO5ALCI7N1Uzm2WlVfAPdlNnjZw6mgp/IT5jh0Xi+fvbqJWIzVvycP2Da5B+NEbe4w2DvxuYq78kz4hKUwna9WyOnYtH4aqpq3DkUDqKsvJxzbXdEeCvxeI/pR7ZRYhs4Y99K0dh1s8xeObV7SpbRctugWJInHD8SLpck492PcLxyn0dMXxokNpPEdlzNt59qT9unhilFJyt8T1fHDlWgrtf3orQQDcV75+XX4oAby0+faGr2pdixcEjRjz0xm5xEhzFrtvDINrK0akGM1/vqoze218ew44DeWrJ2VVrh+gTBfj8+e7o0YMnwZoVHPvx25/i8fPKeAT56+AkBDctw4ienT3x6iPtkZwCTHpoLVq1MIizJyTY0R6n4/Ow+Kth8PIQcijGT7r5nOChiJMfWYvAQFcY9I7Iyq7EwK6eeOqBVpYr6scnC45h+t3z0Wl0B8Qfz1akkuSMBIYhUTQcTmIwSWdICHkAYTWdEXESVLYqqWh5abk4DRo0ae6N/EyTGN08FB47Bc9WLZC0/U5pG8vLGsD7vxzBM08thXtUgDCnGpUznyFXOj/xYB3tUBCXiQ/eHYOHJpmdyIa6nnYnPq0CIx9eioz4XPS5OgL796YjP7VAEWaurPAsBs4CqzoxzEc6iRmJmBaTewxUGlN5TmmuUc0gv/vGYGVAj8XkqRjnfCHgRvmu2iQOc6sgHPltkjrLwxb7juXjqim/wVUc7un3dsF9Y1tK/5/ChoNpiE8pwu5VJ2UsO6uTkktzeDCjPfTiMDIzW0l2IeylbK5CxsuLy6V4Qmblc4amMSysVNpf7TGQe9gPZWnpcPb3w/QnBuLPLYk4sSMOgVIuHkoZ6KXBLeNbIdjPE030DuLkS71k7L/x8078NGefmn0lCWfWIB6O1rS1H5a/NxJeNplkCGklNav70by9+OnHg2p88j5nd51yPlgeyoqjOKfsIJWtjPdVmFPpVop8lBeb5B4RZGnvqtIyOLpqzL+byuGgcYYu0IDyAnOaXc6UVstY4MNKMgvVassrrw7DM7d3VM8lwZDqKzCbFVc52QcNyQWdQJKZldtP45XP9yDuYII4COKwy2B31DtLOwgZLK5Qe0TU5nGRadahQgg7CZM6ME5eypAqJmPgmLC35Oym/uAmc0Owh1ppKDeWqv1RvJepV3nqd1FcGjoN7oDlX46FdIUitNYJChJWHirLMWKp0hmoT95leKj6MHz0dHIWFm+Kx3dzD8s3Um4qC7mB6YxLsopVHLxKy0vnQ5wChjuyZfmusvwStRJyw61dsGF/GrJk3LKt1cGP4n34hPoiceON9ZaLJPV4bBE+XnAICxceQ40zM30x9bA5W52a/Ra54GbrSXd2xe5DmTi+/CA0vl5qP1dpTqG0owN+FIJ4Xf8wy1PPDtu2EN8OWXkVanU0JFBLUcLa7ck4lJiHD2bsRm5MorzLG7c92gu/zTuK7Og4OHt4iN1wROerItGpjTe+emcjKktK0KRfaxRnFCvb5OSmhSkjDy2vaqn2SWwW27t6/g3oIY5UXXDDPeXQR8gsQ5lXbjuBeavj8cHT/fDpgoNYtPgETCoMzl7GrVHkTKv6hX8zHI770FxFVsqlb4qTcvCajL0nprRV7V0kNi8tzYSoKG2jEnzUh4ICJcqQaoOqjmFy/v7SdiI7t726FvsOZaBFBz+xb054fHwbdGnro0JjreBq76uz9+CjN9fCEOaL8BZ+uH9iS7hKv7UK8Uablm7qWcxEVShy3GbwbLUKbwXfzdPWqWtZZyIvLQdx+x9X5TgXjiWY0KbTm1iw8A5MGBBWO27ouEb2+kSFgzKpgimvBC72zji84jZ1ZoytnFzB/z9wxQG5RLAdPJw9H37zaoSHuCM83B1BMth0YtS4R4DngeTmyQBt6o6brw/Hqo2ZeOb9Q5g8qhlM1SVoEeaOb+fFo1SM/ab5g1Rs86sz9uGq7iHQixLMl/s5Kx8a5IFfl5/CN3MOisPiZ45LHRiqjPwuUVDD+4WoGeIbxoSrkKL3vzyO6PhiDOkerE5nbtfaE3kFZWKEOZVVg5Wb4nDTtc3w1Hu70a21D7Q6J+SJES6vshMnqBQmUw16tPLByOF+2LItB4tWp6Jbe294+zuieRM/zF4YrU5i9xal2K19ACLCHZWRbjfkRzx9f1fcf8vZCXV9qKuQtuzMxQufHYS3tKfe1REZuSa0CHbF69M7nrFqxJPGP/vllBC/auiEJKWmC7kQovDzx71VHvJbntqB2HgTWkV5osgkxDuvHLePj8CksWfmuZ+zIAGzlySieYQe6RkmZZhDAl3w+StdkZIGXPvAGnRs7wMPaSseAOnmao/JY5tY7m4cYuMqcPcLm+HrqxVCZoeU1DKMGRSIh249+8yO2EeMe/IvbP59L5w83FSqTs44OwlBZDrRCma9IsEUQuLsLERN6EuN2BJ7YXUk5vZyPfPGV0t7OGtd8ONnIxDu5Q5nR0fMXRGNu8d1FDmxvKwBCGdD87E/IftEGryaB4jzY3Z8uOk990QSuo7thA0zRql0tWdDTj7QpPunQkrKoA/xQqk4xY4i607iXDDrG8+WIGqqqxQxI9FShFP92KsDEdVmYSEEHfqH4+DGOKl/CcK6RuDo3ImYteQYnnlns7STBsVphShLSse+XU+gY3NLKmJ5PO1sZp7UZ8BMITU5KvQruE0g0mOyUC6sorq8DEPv6oMDe1KQdyoLhiBvMdTiWBQJGRQW5d/GDznJBagoEpLOCkt5SBJrhBg6aB0R2s4Ppw+kqT0sWg8d2ssYSThdgC2fjsO8tdF44oU1mP3laEwaHKEEf83WZCHEGvSSMUeSxhb4ZNFxPPngItgLa+cBf6y3nbDaKXf3xpdP9gH9iPrAe8WXwLG4fLwyaw82r42FKb9YORQOGvNGcXv5oQyRCHOvkEqpK23PFQi+n6SEmZEqSqtkGIgTwPeL41cuziEd2pIMGewkwCT6Do4YPrkLPn10EEICGBh38ZAiIS7ZiHkbTuKHBceREZOhys90sUxhy/0ndPgcLWfokDjRMWF/MIyG9WI9zP+RNpFrOT4qa8wrqRwv1dKelSLUfI5XVCAWfj1a6bwLJZJW/RWTUIa73tuAfBmLpw4ki15yUM4z95U4OjmLPEs/SiHoJNk7O6l9HuwTpjOmM1gpnzuJzNDpM9eXs/IO4uTJwOELpIPZV0y1XJZTgGn398f3L/SrlWuWg/hGiPVz721FYVqeut7F1wA7kkM6jnKxymQm5aCT7NHES01ccNa/fRtfxCcUoLC4FMXSTky5XJKSjc+/nYi7Rpj3MDYGXW79E0fWH5MXSqHEXo27qTs+mz4Aej3w2CfblT5OyS3BgiWnMID2S8oSm1qozntgeJxB74TpN7XB5ugM/LkuEbFbYtBmUCtkpxuRcTQBTu566W8j/FuFwk3kd8WX49UhiAwrsyYwIYbdtxIblhxCxqknVKjf71tPYvexbCxfGoNqGbQ8C4Z7gFr2DsXA7kH4eW40ck5lKIebA4E6tkTYtD1XRQxavPriIGhkvOvELt80LEo510++vxnjZSwPH2DOcnk+IH+okB8RDZVV0Sp+HMdZQuK5OhgTb8T7cw/gsUnt8eLMXejdIQBXdwtF+5YG5YB8v/gY9sTm4I/fj+Hhh7sjJcWIzRuT8OcXYxERJnrQ4oDwnJAeY35UY5mhZQTHttUR5cRCmcgdV+Did92mJvDOhXd+OYLnnliChAPPIthy6CDxwIxd+PqDjTCE+kj7iSMr/2N/rVp6GwZ1aYRn0wCkmBc1sXkF/ztccUAuMaxGpyGc7XurwaiLhu6xdhwHIH/ELimIzar93QrbZ5QLqRCbcwYaevfFIF/s49CbFyMn24jtC6fA108UheW7C8G+g0Y8Lg5Sk0A3uIox2nkgHZOHh+Kxu1qc0T47d+dj5+FcdBXngIcpHjqWDzeDPb5+s5uaiXn500NYtiYNQUGucPdwhrGwGmEhWtx1XUs42gmZcRZSW12JT388ipOni+Hp4SR1KRWnoxhfvdYXvbq5o6gYGH/fRgT7u0JlwNI6CIE1Ys67/eHuZilII7BoVRo+/uG4OKpcSalEqckOXVu7Y9xVYSgvNVtOrmqly7P1QgAH9xNCarlX7ALmbYrFd4tOIPZEjtosyJOTmT6TG8JdffTQeGpgTC6CRhy1GjGQWun7KjGi2ULEDWJA6TAYxehPntoee/Zl4ovn+6NzayEfDQlpHfBQvg7ihGSm5qosRTwnhOTiwUf74/2He6hrGpJfK2hYu01bjOP7khQZc5RyKcfDuouSpEh+lJNFw0hIHRyEHDFTEFNnlmYVoPOINlj/5Uh1ds07P+/CD1/twcSbOuDQ8Rwc2RIr8u0IjwB3fPRcP0y6Woh+PeAE/rb9GTidUoBh3aOkLx2weX+qOLKOMq6q8ejbm2ESIvnCg93x/Nu7kJ+bpxwin0hvlMvNDGPhao0zEyVIX3AZwr+5D7wDdDi04ZQitw52Dph0Uxd89WxfbmFBppCKDYcTcE33MLVHgvH1vyyPxuvf7scXrw2Em84Zr3+3HzHHs+HhqcOoAaEY0N4Pfp6uCA/1FLJ19vatC7ZqRhawcV8sfllzGklJRcjgGStMnUYSIm2tCL2UhUkM6JBwZoMZ7bhSQMeHqZcpZ2bC6gD/SB+RzTDlQHVtGaQO+asPfKbcct6wlSHKC1OUHxQi+v26WOw/kiUktBiZ8SJ7chFlms44X8RMTmolSsg0HQ6VEEP+z5VCtRoldeHGb2chlS1a++Gm0c0wdkAr+IrzbVnsuGikSVtH9f5EXiu1oAJkZfgfKd9d9/TCUzf1wO7oJPy+Nk7qVYE1f55QM+6Trm8jjlc1/vwzxuz80fEWxV5Gp0rqw709NaZKBDZxx4v3dkF6lhFtI3zQS/SebRNzJenZGbuxReR6z8rD0AR4qvaxlz52sezfeunZPmoVl9kAl6+OQ1ZcruqrzQtvRIdmBhXqJd2sMHPpcTw8dQ7GPTAEf7w5xPxhA7CSQ5bhjdlH8NUvB0XfFGHqTR3x7r090WfKHzKGStC0uRfmvDYCQWIj3v/uILq39ceA7gFqPwHrsm1XFr79PRo/v2/OLDf64T/x+XOD0LKJDqlpVTidlgOj9GV+QSmu6R2pVqHrOh5WyOulvdORU2zCQ8+tR8vOAaovts/fA4/mIdCJTchLylehVpEdQ9FVyDHPuaKe37rqJAaPa4WRfUPxxie7lCzmSVuVZmYjuGNTrJp9rdibdKRll+ChG9ue17isC8o4hyMdkTJxlLKyKhAWavYAmPzhl+VH1b7DX9eeUinqn721F3wtx9PQx2MoHldPfaUtOIS5Gd1Wr4sPjLxsYMw9fyAmOg1uXuLAcclFwEkqnoKud9MiMzETN9/aA1++cWa4YUMY8/Q6rF0mTtuBB6Dh+0RuGAkX1H+2OjSWB5dOua0rAsU2vfn8crzy/lg8f9O5z5i5gv/3cMUB+X8I7MiLUXj1gUaIzok19KBeNPDi9Exg7qJopbg/FDK4+NvR6Nn9HNPq9cD6+DUbsnDfS1sREeEJDzcXnBYjMaCzH95+rrNynqxFWLMhA7/8lYixQ4LRvnkQHn5zixjaGsz9zHzYH5EhZftxyTGs2JQpBlKIbGWFGJliVFfZqVN4XTT2CA70gdZFnmpfiVH9QzBZyIk1LjUxGRh+6zKVrYppisuFGOflFmPjr2PU0nljsXlHodRpO8Ka6NVscmmp2fkpLDKKAXUQw8PToJ3EeNgjNT4buxZPRVh4/b0s9ledg1JYaE5Ry0xiDC23gqbF+idDMWiM6nbdhTiiyenVeOzLzUgQAhQR6oarOwTg1uH1x/afDZzQ3RudghU7kpAgTlO3Dr64qlMI3LQaaLUu4kSaja81qwvj0LNzq8RpK0NIsE6dZmwF60UIh1D1IQlieumzbK85K+hwcrOp8L5acE8R30OSRafBSqyFqyswLHD9nly8/s1eIVP+6NLCUxHMyAA3RDXxqZUT9kWh0bwXTHyNWjCrVWGWSWV9+27xSezanQp/Xz3unNAC465ppVJ6M/f/hYLFZJH5w3owXGvLoQSs2pWK47G5yM01wShkl46tCj+pqIGrjDu9u1acdz16d/JD7xa+QlCDESCyxudZRYfPs5Wrun9fKKiPCFsnxvrsfGnD/ccz8NeuJOw9koMiITspoiNYfis4y8szY9y9tAgJMeCqdgEY3jsCLaL0atPzuXAx9bjz1S0yBmvwwfR+2HU4BYE+BrRt5qaeZ/vMxr7D9jrbtq8Lq9Mnakp0m8iwjJOMbBPmCIFtGu6Bcf2bir6pRlCAOaED5fflL/bg0Wld4a4z3+MnjgGxNzoPw25aIMRUg12/36hC0xqDzFSg4zWzsWXpNESE8RBTM9gz55pU52y9T+SHuPu+vvjkFfPBlxcCzmckxZsQ2dSsBFhX7vPKzi5DgTgjXu7iyQucRcHky4CkPs7LNaJD2yCxN+ortTphuyohf6owJv5dUMi015VoHlknFvIcaGx/W2F16i4UVh1vfe+rH+/FW2+vhZufl1pJ5oQKV78I7uHLTc/H0OGtMP/zoWe1DdbnjXhqLbZtPI38HXfWCuYscaLvf2ip6BEH9L6qGVZ9MULJa4dbF8GUU47oxZMaNf6u4P8tXHFALjHOV5mcDbWKQh6qnlnnwdyQzPDsapvZqYZgjcPkrBDLaFltrS1vXaUmulf9Xfe51nfVRwSssJabZPipt3chTYxdfkEZNizdjcjOzbH2p+vU4ULni5QUYMOORCFxVSoUrVoq0765N4YMDDhjafjg0SL8+Mcp+Pg6q8xZZaV2Yui9MOwqv9omtBLw9HRg07Y0FJWWqvhyjbIuUgH5KSuRSthVYdRVEfC3GGArmKp3xvdH4etljg1mykYS5KkTwi1XNA5pacC7Xx2Ap7sj3OV+B3GGnEQTV8l7dRoNdFIvF60YgaJSMaBVmDY2Crrzs2//CVjs1EWD5Mkq2+eCrUPWEKzlcvH5GDM+Hos7p9W/ctIQvvwpHk+/shYpB28/47TfsyE3B5j22F9Ys2SfEAEnMOxMhaPJdwzfMeUVCEmohE/TEPz4zlBc1T/IfOMFwqoD6oO1/rYzqCWl5naOPp6NqHAfeNcJs7cS3rqgDmLIC3WD9gIdwYZwtjoQ7Gs6oCwXV3/ru5bPIM72nMaiofJQz/LLujJa3/UNPaMu6rY39W+h6CeqMnMmwvODpYjmfheGzVBC2hn23/7DWTCIE9q2+Xks8wrSE4GgiKdEF7/T6GxKVqSJ3m8/dDZW/DQBXTqbwyaZXlo531K2YnEAuJ8oJ6NcdKMzDOLYM4SJNozySoeLeykpd0wNb/jntpCLAtuqMf10OWEdp+cDq53mRvRxdyyGowxwqxzRppmKS+GscVYrIVw9TD5wD7SWs0XOhgkvb8TyX/aj5MQjikMcjTOi24hZcNDJ80trcHL9/Qiw2NNFe1Nxw4SfkXroCXEA/2+05RX8e7jigFwCXK5BQwVBQ8/lVCbQSojJQ16BEe6eGoRF+kAvNoCzQ8wIYSoGMlILkJ9XIkTaDk0ifBEQbKZXNFBUvHQ+eDo7C0zlnJ1ZgJAIdwjPVeDsDg/j4/tc5DPOMCeeKEJCfAEKSkrQuWsIQsLMLIrPY57ujIQCGI1lcm8lTsv7hw1tpQwADSw3WPebOBchoZ7mbFIFpTiy+QBc3N2x6rcp+HXVKaU5uZrh7a5B5zbe6N8nQD3/Ci4OtjJ5ueSzsbAlSNLd52UoWXaCt9dXD+tnZ3M8zlX/hggzYb3Xo+kP6DegKZbO6gOTyD3P82F4B39Izmho+S8JNjPQkWS5ylB59p3j+HVpNI6smlDrONbXBoX54ghvj8fS7clYsDBancPgH+KrsjKp8wgELGN5aSUMri6oqqyGUZzS7NQUfPTxRDx0ezt1TWPAiYHs7CoYhWD4erkqgkZ9UFhUJmPUqDak6tTu8Bp4Civg7DeJCsEDNJ9/bzt+mncQRTl5iD34JEIseqYh8JyE7XsT8c2C49izN0WR8M9fGYiRwyIaTUY5e71pqzBRwYC+weBB/r/8eQymLBP8vLTYvD8dzUSXdW3nh/BQb/j7a1V/5OZViT5zgFba3k0ITgPdfN6wlSnqzZsfX4vUDCPemd4Tu49kqJCdlx7riv1H8nHLk2vgbnBGiJ8rwoMN2Lw3HY/e1BYTRkdannDhsC1HYnIlVm45hTm/n0TsySzR/+746q3B6NLBzLgbGB4NwvbZdUGJ5Hfnak/rdSlJQPPuH+OOe3riNWkjOoNqnEihuHrIPXqc3KJTodObHSjKvkE+n/LoGiz+aRO2b52OHp3My4aZKVX4Ze4+dApyw5h752Niv3bYdjQVOQUF6CSOeWJusbrfTwZdYXkF4jOzcP/NvfHs8wPgeh4OyNna4P8VbN+ZiZE3/a6cDq04cDz3xboCwrA8hpwyHDbl4P2NmvxiRr+H7lmIBV9dC3vRVdffvQiO7i4qpC1IeEnM4ustVwJfr43Bk9PXIGnbvWckkrmC/3/gigPyfxhW5Zdy2oSnHlmJEIYNNDEg6XQRmBrw5gc6oVl3c7zvnLf34Js/jmPa+BbQVtVg1cZkjB0fhevu68BHmSEPrBGlbyfOxY6tqbh72kKs33N/bViRojliBJjLnKH2C97ehb92JaNFlCcMGkfsjc7ByBERuO6eDop4lYjz89iUxahxtkPrcE/sjcnFR5+PgVcTs8rOSQeSM/PQob0ncoWEkGy89/UBfPL5Tri66ZCTnIEeg8VhcXXGlvWxQq7KcN+9ffDBS13V/edCQ8SR9aCzpeJd5UcJeAPX/ttgWRpTjMZedz6o75lsq/MlJo2BdXaNaExdLqRsZwtFaGy9GtvOnUYtQ8yRbIya1A4xp/IR5K2HqagYzOHgJAy+QgoTHOACU3EFTOKElEsDJKXnITuhCN6+nti5eIRKBtEQBk9Zhi0rDsBJLLzB213JKuOwmc3JRZwBbgolCeCMJDOYMXuVl78BicdT8PWnYzBtYuPSUXJfVqfhP6KooATl4km5exvkXeazaLjZtFwKzw3JDFVSZwIIeZv12RjcMN4cUsfMdnRWioqqoNU6qLSYDYHtMGvuEbzz+W7kpObA0dkZzjppq7IKFKelokWv9nhzeg90bBOEsHDxggQN9cXuvdnoPWiGmrzoO7gFDgvJz0nOVCtEXA1S/4oXqvYKOTqiZYcQVIkeTI7nXoYa6AwaXDuqOV59tGejVgWsDm1j5IMO3c8LjwmhrkLzMA8UFpepQ1CHDAjGyZNGvPX1bjQLc1PZmXp2bIIdB5LQpW0gWrU0WJ5wJs4m1/WBuvWlT7bi53mHUJJXAI2bOZticW4hSnOyMWLqADw8tQ3atgpBQCPmd5iFKSenFJGR5pmplJRqlYGuSejfoVPni+SkarQd+JXImxsCAg1qFdvNzQUxxzNgzC+Gb4iPIrpePnohuU4q4UpmlhG5WUUoEafYlJ8ntmUiHryxpXpeVnIV2rd7X4XKJmakwF3nKfreHgXGHPj5BqLQZERJcaHqP52TFqYKE157aDye/WhAowZ83T5orJ5oCGfcf5aH2do028usK/Z1oa6xUXaN1XtWcJ9Jq4E/ID+rEJ5+7qoPWHk6ICpZiTQCdQ37P2l/41ZAZFiiaa8P1FlMNcXlcPTSw9FT+iC5ANuW3IouLd1Rwwkc0Z03vLcZyacKsfmrkRfVvlfw38QVB+T/OJL25OH6O5bg1Zf7YvDYKKUUqRy3bUzBF+/sxhufXY2Ipjp8+tIOVJZW4d5n+0DjDqQeL8aEcXPx9ptDMGBsJKpFK1ljLCtFx0wZ9wcK04ox6rrmuPeJnqJwzN8pyPd9rvoFvTr64733h6CaoRdyv0kM08MP/IVH7u2C1r39UJQH3DpuPj75diSCm7nWKkzrv3Ux69eTWLI2CZ1beaPIWIVFK2LxrDhIOo0TyitqsPdoDtZuT5I61uDQqomWu/6Jukq29n2N0L62ZTtfZX2pocoi/ymRduXZK/yb5I4z0pcK4keeEWZkW/9a1Pth49BgXwgupH3ru4cbMI2FgKseQqzMnwlfVit1lxpsLz62bnMMmroeB/akwyNQh25dA5GQUIirevngRJIJGSnlOLwnAU/f1w3+7s5IyixHbL4JRxNyZExWw8fdgMVf9VYrIraw1pVpNlv1n6lIP4kyCTNDHqwoMZapmUl+xPSlTLnsLGNGbRQtr8S0ye3x+vTe/zgpvz7c+vgGzJ2zA+7/H3vfAVhldb7/ZN+bm5ubvUkIK+yNIDJkKAqiuPeuq67aWqu11lprbbW1jmpx740o4EJEFNl7QwghZO9xc5N7s/N/n/e7X7iEMLT0//v9ah4Nd33f+c4+z3POe94TF63eq2hmQZLBZ5O8E/R8Q9tvugsvyi7GyVMG4IvXztI9KgTFJWewufLaFUzx+dhzW3D/fQsQ1SNJnxUmacvfW4jopGj8/YFJWLK6EC//43Oc/7Pp+PDZ6d67D4VZn265/3u8+/5W2CNsqK2qEzEThAghq8wrumWmS20KEIonzuAyj1pE6NCNM9NGV8m1JWUYMXkw1i04T8PuCsfbFJjGnP0eNIpAi4qwIyLK77jI2YkC6wLHAsbj1IsXYs3XWxHXK0VNkGqdHhUfaRlJePp3E/Drv63B1qUb8crr1+Cai7v2WmWmm+Jj2Iw34HY1YPasDNQ3tOCrxXu1bjz1p6l67aJv8zHjlGRMGpMmIsKKh59diV9eMxrp6UfuuCh8h572JgYNStBnFRS6cPZp6Xh/wV79nXU5Li4MDkcI8gtqdTN0aqoDpaX1iI6wYFdmKd597kycNslQUOwzIyJ/gRH9BuCjRZdj87p8fP1ZDvLKXAiQTKlyNuHRP01Cq7sFf3xsDb7ZsBEf/es6nHHtUN3U3RlmW/SFdMU8muWION66ciQc9f4ufuwqjr441u9dgV6wRs98Tfsbs0/hOSBsL6xkbLecmCCKttykZn1HghllLtimiqhx1bgQ2ztG2qtHD/OMiHEg9+srlYewq6Fzwx7TX8fsGX3w0m9O0TC68dNCtwD5X45XHl4HW0Y4Lr6ov9HCyZDYyoVV8kRimlSRlH397l58/X0+/vLMNP2tXjroc2e+jceePA3DxxzcwMBO6vu39mLNN/n41bPTcPtlC3H/I1OQMvAge9n1fRmee2Y9/vnBrI5OxRzwGIDLDdi5TC6DyqN3foW+g6IQGx+KrSIgfvPARAT5ECHzvtv+sBLvf7gbt90wWs2t1u2owPKVefjb/Scjp7AOu3NcCLMEok4GvPfeWovH/3w6br16kDeUrtEg8agpdMMhz+YekJrCRl0yDgilq1PJhiN0lmaa/qfAWS7u3wmU0W3n5/kSUT/EpkUia1cJTpnVWwpUOnGPCJETZCfPk+1bJDyOThQ4usVFMkCrksSlTX4PlDpkNcyrfxBo0Wdq1+Y6eW/s4zTgVT8ddacTRHMi6AgFUZXdhOrKWtiFQNYUOPU0dEtoIOyxNrTJPc5yN2KTHYgfJkRaIlC5T8igEE51ESuEs1mu8ZcHW2wWnXEnMSWhpoekRneTEleLLUSIdIuQZX/wYMukQYcyeNYTlhXjfuqlS2EThnn57DTYgkUo+AXono66hnas21eLz4RM33pNBgalRqGxrhXbdpejT0oYNma7sGBxHj57ebKe4NsVuMm3/6kvC+ky4sLZxoAgEQe1bp2JtIZZJb01cMRG6IngTSJCaC5BMyx6eOImfJKGou0/7xAFjHtXWTtvYTauvX0RIuMilKjzBHOC+cFyMjxF8W4j7Y3uBvWOs33J1UI29Wu8NW8vrr7qdRQfeETNs45k/vbCW7txx68WIm1AqsSxCZVFVfjTg9Nw7QVD4fBuwOfsPc05jzUzP2LWPORklsDmsGl5UHCQJHOVhnWZZcxzC9j+mQ6Wt9UWLH1Es+SNn5RzGxyRoSjYV4x3XjgX58w8uJfHjD+dClDslpS48c3qHN27NuWkZIwfl6jmXHyOmae3PrACr76yFhFxkSKO6bQiGGER3NjuQO8e4Qi1BqKsqgF18vyeSWG45pwMbNlTjoljUtGvn/0wpx6sAzVCmtdvzceOfdVqqnXx2RnHtVfm3Ju+wjdf70VMYgRc1W4lj3SrPWVCasf9XMUIC/OHXcqwq7ZoYviZHyJrez6s9lCtj3QBzBW5hnqPcTI4M4r3Sx7TpTTrRsGOLFxw7RS8+/S0LusBaxP3aYw550Mk8qDUGAu2bC/HgH5R0u7a1TytQkjqhFEJ2JPjhEfGgAZ5dr2Ih15pDiGyjdi4rQhvPjUDk8YZbp52b6rAkNF/wjMPXowbHzzZmGSR/ob96hO//Q7zF+/H6u3X6rX/uOt7/Oqpj/Dor87FDfdO1hV/CmiuyLc0cu9IC/wkHnFJ8oWkjRNrFED2CNYxjrFceQxUU7Emt0fbnb+0Q0esRR1TFOVI+Ys652qhu0b6qTCL1E/pg+S68pxK9BySiogeUsZlEr/GVunHAhAa5dNu5JlVFUCoTZ4r/TTHsuoSjxB1f4RIP9AsiYpKkcGsi/GsKk/i5hBxb/bdkn62W64uHA8KClsxasYrWilCRGw0SbrNVQ/CdMMbEx+O7V9f3jEJcSxk5Xkw4owXtX+NTI9FpdSprxdcr844CDp4nHzH51j/5kp8u/xOTBrWaZNlN34S6BYg/0vBQmEH9fofVmHyJYPQe6ADX76YiU+X5uFAQTVGD4pGxugYSL+Oa68chj3fF2L7tlJE9gzDgawaJERYMP6cQUiIDdCw2EPTJpYfJo5+Ayf1jMaVvxiOp57cgCQhVn96eQYCvOTl9We3wK+oAVf9aZySvc5jikRLxyAS2z9LZz9tUiqiI63YtqEE5944HEHSkdLtorni8u3KYvziz6tx6thk9Onh0IF5934nvvtuPz6YOwseIVT/enc34mJsaBAiYQkJwHvvbMD6JddjQIYQTrOj9oKEhTMx7kpgw/vbEJ1iR62QyiYZwMPpw1wuDo61ot/JPX4Uqf5Po1UGvQ0iFoeN7oG873NRKAQ7QQhHfUMrBk3ug/27CoV4+iOlXyJCJf7+Ui4sQ292/mAU73DhwPoC3TzKg9la6g2f7y3C/iMTbHoOAF309hweDT+Dj/5gNEhZ7FicpRsN+05IF2ILrPo0C+PO6IvqgjqU51UhIknIR1qEisOjQfgT9n6Rh6piF+yRFrR5WhAmJKVZBm/WlWBbkAzUQo6EVA45b4DuVVr79i5Yhay3S70IFbZYKySGgkNn26Tu0LMLTXJ4JgRBoUJi2i75TLOp2PgwVFQ3IGN8T0T3Cj4sv6/89RrkFopwaWtGXyFFPLF+QG87vpN85Xk3OXkunDwyUr2yFZc0oF7ilpoSik+l7hcWNGDxa5PVzr0rgnb7gyvx2qvrEZUYqQKAwoAzj6NHJmGdhF9b4cQll43CB+9tlrSI+BESTpGgKxciPEKEHOXvOoA3X7m0w1TqSKirF7Lf/x8IjzEahs50esFZboapZ7mQxQtI6J2VLmStuV3FBr8tFyK1ZUcBTp96+BkHNOl475M9KCitx2sf7pIya9H0WEKDUV1Wg5mzh+D9f07TcFySb6df9THycqthd1i1nJ647xTMPO3Q83jY3oec/i6qy10ixkQ0Cklq4uqGEGCSo4iYMPXWxTyhICMorGhOQvM1XkNXu4Tb5ZF2l4rl75+tn00IT8LwM95H3l7jrBYKGIbX7GlA2sAe2PLFpR3ijpuxR59lEHWKQobPa0lAVRgKeebhmRZRqDShU9O5UIuQ01rJ90iU7bzRCMgLCojFn24XAWMXwSQKSDKHZ1HwfJ71X1yrh9p1RkkxhGTvRF5xHV59e5s+nytAIaEhqKuuwyMPTMFt1w7Wa7dsrcJFt38hAt1oEwkJdrz9tzPQ02v2ZiIry41hk59DTHIMaJLH9sFqQMIdGmaIOc6Q831djUfrC4l5TbkTk6b1x6KXzziiuOF+j1PO+wQZvaLRs4cdC5fsl1cHquulz5a23ShtmwfqffFtHkYMikVMlAXL1xZpO73niiH47T/WYP7cmRgxVOqtPKMopwHz/7ZaxqgpCJX+xBxriOsv/xyRUv6Pv3SajlXzn9iCi+9+DR/961rMvHZYB4nmbzQ3Ltpei33SH9slHtaIEJSVSr8j9ZVuBbkqUE+hHhYkQyjP/eHZWG2IiLchaUC8tI9AZG/MkzKTdstDMaX8QyUcp4xxdofkk/QFjiHR6Dc5AVVC9rd8vAsx0g8HJ9uQMipZBLUkR8ZmbpIP8RaHW0T5hs8zYZMG0dpuiJ0geX5MokPbJd1gt0nE2W9nfleA0ZcPFSEMlOU2Izw8CCEy/vpJ9DV9RpBHBMtlyPS3UZpfich4h+4r4yQIDyz17QtYp/K23HHcHh5Fr+K8exdj3wEn8jfkYNzpg/Hdq4aZFZvoBb9bhk+e/BT2nr2x6Yvr0Sft0LrYjZ8GjlU/u/E/BDZU6QPQb1wcnnp0pXR8wNQbMvD3907Dxysuwq8fm4Z5Qro8QrqDLcCePRVYuboYU07vh2UrCpEvg05CYoB6r+HgSt7Fwn7hkfUYOygedz40AT0zkvH8m+egqKwe5fmcIjdw0VXD8c/P9iBrfflhFWTnihLkbndq/GqrhXTKNX0GJqL/xARceJchPggOCCQZJDy3/H4FBveLRXBgED79Lh/7hZAeyK9Fo7sRj728FY+9tB1Lv9yF3fuqhGC2IigwAL+4fRLOvuEzDaszaeMMUYvkR/GuUsQLceT1lmB/xKU7YEsIhdUWgNa6JrgrjDSxc/+fhkGLDLBcg+tasP3j3Uo0UlLDdVXCJsJrz3dZaK1pQHBTO0p3FmHJKzvgkQGJ+f1j4SfhEsHWQCFi/gi0CmmVPLKJWGjhYZRCmMr2V+ns2w8Fy5ioKnTCJUyRXot3frILBZtKMPmCvrrKU5Vfg4ocJ4KlEnrqzTuODJZ3uMOCKBmo/UKD0C7xbJM0BIkYCRFiwvMLrNGh8irCSZLWKn9BMvA6EkOROjRevg8QMheMkEge2OcvIjQEFhHkwXYZnIUUhMZYYYu26qAeIgIkLiUMHr9WjDu/n4oPkq7O+b0npx5rlu7B+hVZWLahGJ9vLMG/Fudg0eJ9WLo0G3t3FGPeomz8+aWt+Oi7PHy/owJ3P7oKn87bgu0bDygx60p8kFx/vjRHB/wGIWMkiZx1rCmtxrnTeyJ3/fUo2vlLvPzYZJTs/gUiYsN1tp8rHhRVJL8k+eHxsXjgibXeUI+MygrpL4TYkrDyJHyGwz+SDYKCxNhvYvyRiHLWt7LKpWXNq1imH361X8kLwfwiaGaTPuZF3PmbL/HY35ej3tmgm+bNDa02IdiLPt6C/lPfxUcLs4XEv43tQk4Yl/KiapQVVOPSmxdKHPVyfR7/ONnQp1ekhFenqz8UHxQUJMOB0vadPOFeiD7TwUPUmJeME4kU80fN1yQd8hgVKGlJ9o56a8Z9f7YQrKxiIZpWhDlCdaWFqwCJvRORl1mEk8+bpxMhvJ6rF7//+SiNt00EEUmqzW4RIRQOi82K6KQoRCZG6+pbWGQYwqLCdXUmtkecpiE/v6Xj+XThumlLsfweDFu4VZ9pj7ZrGAx//DlvoVr6WV9s3FSJfic/jd/8fgleeG2TzjLzXu4PCpBy5OrZbx74CtOv+BSvvZ+JqRe+hxIhmJ66Rl0h2bwqC9Ou+FA3zxNmHtSKOKObVApGlj1XjSjEOJuvZSn5znGEYo95TJHHayiKa4WYH62f5Up9gQjN3VmVePnNLcjako1vl+zCmk/X4psFm7D665146eUN2LNiu4xr6/DSC2uwd2sedq7ag9t/9zVKc0uV3JsNk+egLFibh/KCGh1ruPKhkLR8+NlmEXtNeilrXrD0AUSp9HU8F8ME60NdCeutGxOuGYTkkQmor/Kghwi0iEQR+VFB2n/wfQAP7An2gy3WghgRULZoiwhiIddSZ8LjQ/WQV3uMBeFJMgCG+CM8wQqX5Ff08Gj0oWMV+T2qRwAmiJhy0cNhnE3qhSTHaBod4oPwl/blkjEg0h4Ce3gwmqR866sbULK3HKUyzlfKONlS5kFVVgVGTElX8UE01XrwxTubUV3YIOnQRx4TFNXnz+wjeWEczMmVRbZXljNBk0+jT2hGVnZFR709FjKzqzBB+uLsBRdJPH+j4sMEi/GmWf0QO2wgZp4zAMmJ3eLjp4rjqaPd+B/EBOkcIiKsmPvnVXAVi5hwyp90Lm/+fRXOn5aOO28bo52CRchajQwCVrv89sG5+GBlLt7+60adiaZAIZxFwJdf5uCRf8xAz8EO7bhovnX7bSPx20eW68wewTDeef0c3PvQCiz7aJ8SU24o37WmFPf+bbUQN2MKySbXnT4+GZmbCrD4gyy89uQWNNbpTwr2YVu3VeDMU9ORW1iHF1/biG8/344F87fKIO6HCZN7C7GRwKXzGzgyDeXldVjw1kp8vCgTowbEonBfGbbvEqUh4ODfAQnYWd6EnVtL0SidZnNtI8KlJ20X8aImF3JJiFyftSIXq9/IxM4F2ajcJSIri4eoGUEcb0d6omA2NFclsHt5EWwy0MdEcOAyDtir5wpOU6uMcf4iRIJQX+FGgwiovsnh2LhgN7LWlAmJMsL4oXEPlrwJkme0i8pplYhwBUEP9ZOQODtLUuaubICn2qgAPyR87zglg22TnhERSlIvAqBeBkOK5gAZjwOjQ9BzWDxiejsQleynYszkC12BYXLWtaTSjaBWPwS1+6GlrhWN1Y3GSe7uFrRxFcfTriYUHLzDhAy1CnFyCZloE1IUKPdwpjBQyBFPaG+X8PiepLRNPnNg9ZcnMS5Ncp+7ogGusmbslnwu2t+g8TDBa3gw4tgJvdFQcDP2LpqNLW9NwarnJqJi6xVYt+gieWYtMpdfjG1fzMbXr0/HgqcnoGzjJXjx2bOV8HMSoDNI/Eiub79mqJYDTXhMRCVE4safz8OadSV6YjGv5ebpHUuvUdHKvR8UKkwPZ91Jgktyy9WG/2i44u4v1ZyG5Cs0zGIIDSl/knnCXAUhCeEqjIUCUC7evLOko6yzpF1++XW295PUbfmBpDp1+NMiMD2wRdrhiIvQ1Tb+2FDfoKsfJLL2yHDk7i7ANbcuRGlBFSLieShemwiHYOl3rJKPLTjz+vkaLp9nPvPsU3vI/YGaVpIk7lGhaQxJMFe1uMKipLnBEGckU8yfUDWza9P3JFVc3fj8i0xdxVF4K/vqLYaHLYoVii6FhMH+JNQRhmqpizTRYlrZT3709QG9hIeEMu+4utYqrxSHDVKf+Hz9XsLiczVfJV4su5y8io50HcitUWEQInWEe30YdwrARhFuWm/koZWVB2cGvl5WgPGnzdVVsLAou7fsg/VeV2UtKourEB0XDmu4DSuW7MQtv1ioqyJ0NsD8Yj5RHBVmFeLxuZs0+UwTES9lxrLWAw7lNUjEOesJRRzzjytOfJ5WRvnjM2nWxkDy8qqVWHaGN3u1XlYVFKOosBrP/GkK3n7lIjxw32S89saVeO+1C/Huy+fjjX+eiTffvByfvH0RVnx6FXI33Qpn4T0YNiIZzfUubNpZ6g1N2o2U+4bsApx/3nuokT6VJnIblxTijX9tQa+YaMz7crPuWawT8RYfa0VIgAVNEhkeUGhChiDpc5uRmVmGxnp5L32YX6g/moN4bolT0uOHdl0l9ZN7pa+RZ7RIGtlXO2s8KCx0Sh40wSN1xE9ER0CI9HuSJ26pg21yX1i0FbHDE+AvbZz9HfMiWETHuEsHwF/6Snr96gzWPEs4MGZabwlXOrfgAPQakoDh0zIQzAkZeU6wQ0Q2J5EiQmBLlUHYi1ZXAzJSI7BrcRYqd5oV/Ni4ZGZfqSMWnfzgChnbllGn26RuBcIh/RIdPeQUGBOPx4ORg6Pwu+uH63vT/bjvvWeckoyy1dfjvUengA73uvHTRBddRjf+t+EPz0zBrQ+Ox57l2Xjxr6uw4KVNuOiaMbjsgXG61MqGPeHM/rj/jxP0eos0+O/WXY3UPpEy+OtXijKXC3+Zewas0caMEQuf944+uyfuv3u8kBq9TNFnWCTeef9cHYCWf7EPSxdsQ4+e8Vj0yblISjeIEsXLhb8+GfZ0BwYNTcLMmYaHEhN0v/n0OzuxN6cGW9fnYPppfbFv8y9Rte9WrP74LHz26mlYu+BsLHvvTKxfeDb2fncRaorux4gR8bjylo9hjwrD8nX5GpbwrEMQEhGM0y4fivSJvaVjtsJVUC/ktA1h0knTfImDYVx8GKJou1vVgHLpkJe8sw1FmQZDO96O9EQif5sTqz7eiSYZvNyeRjS0C/mTDHbWNAh5twgZC0NIeDBq5PdAGcz8g/3hbGgQYmBF7f5q7BLyQbM3xp1eUY4XdIHM1Yf2xnb4ycDCgdVfRjo/IVTkxTR/4GnbzmJjqvWH5g0JGQevYAm/saoRVolvqzxj6WtbUCt1IDEpFm3OJmxbkqPXsyi9E38dOCQ5Eje3ELC0EXFStkFq8hBoC1AiwIPcAkMDESAiJzA0AH7e/AgWUtrkbEZFkUve+8MSFIgQ/0DdROrPui4ZFkA+LGHxvb8knL/R7Ceg3R/xETZs/2Iv7AFBsHBTiReMF+O7d8sBEY1tuhr17TubkL++CM48qUvy8FD5/oYzhqJuVxXyVxUj+/scPeGccISFCLkM1lWDzjCJX02tEDypsJxZJkJETLiFlEYkxKJnj2gjDt5rw8KAGdLWSeppHsUfSGDZTmmCk50jETwKaNJCUx+abZFAkliqKZf5AIFJPkiEKXAovngSvPEbMPakOORvuPaQTej3/m25mh1FxUdoWNzcHi7klOJ2yMge+OydS5C3/lrsXXEDMob3VCJOrzsk6iS7JD4UhfbocOzenKebYwmzXpw1bYB60OKqKcPX2VqJG0U7Vz1qq+uUrPOvQa5h/JknnM1n+ARf7CL66enrjflbje/0X6jJmB9NXqRucO8D80BFmOQP9z5wpcMsQ+HCmP/BRkQnRumKDMWFCjn2Pw6jbzSfabOLiBBREixtkGaPNMtyCWk1nxskz/C43MaKghA/hkPwet3XEhykG71N3Pi7ZbBGOjQPNI5S71mWjMMZswdj09IbkfX95Vj81gVISE9EiM2qafBIWVOIUCQRFrsNL769XcSSflRExwRo/LgSx3pC4cbyM4WH1glJL/cosd7Q5KymQvJd+qiBA6WtdkEkzVoVGSniLsIhffCFuOicNFwwOw2/+flQXHl+b5w7qyfmzEzF7NN74NI5vTBjajKGDbYjSsi6aDC8/8xMjceBooOzW2yip48fiPyiYlx02Qe6/+zuB7/FQ39bgekjk1HlrkBs8h+QnPYQTr/2Ldx57RTcdtdJ2O2d0DLRLmnoHWPD7i8zUbG3CkHWQDilHUbHhiGsXfJV6kOTq0lXWaxSAegHLFDaQJD8xUv9tkiZ+kkdDJRi8zgbpe8IVKcqdTLmJPeJ0z03BPs7My+4NzFFxtCuzu7ydhsiEsNQL0LGnuZAwqAIhMZKmTmCVRxYpW+rLZQEu6QTk3xglcnb7kR1rlPFc5gtSNvh8SJUhW6L7jmjqVVVaQ3czjqtl66aeuzflIlf/nKKlFtv7x2HQrLiEJh1W7pwSPOT/vtg2jvjh4xj3fjvg1nfu/G/GNwoHGQBTrm4N+7683hces9IRPYySBKXfomoOGDQWOmlTEjHPeH8XrB6TaKIvhl29B9s9Igk6N4xUjuQ3oPsuqHOBPdwhAjZmXpBH0w7rw8uumko7N6Nonyk2W84ZJAYMSYWKf1tiO9n0XtMNHqEsEknun1XKf7+CD3dnKoHEHb2/e/bB5FgffHaDJw0oReqC4tlMPBRRT6gL3erDGphEqfEUSkIlM65URJSI+TD2daCOuncE0emoAdnkqIDkXZqOs674yREpRq27/8/wUOzSnbXoU7IYVqEBVZdzpcBPSxQ8tJfyE0wXNxQy9k26akDhVAEykDYLGwvKDpEyGgT4hw2NBTUIXNdidrQcvbueMFypptY7udplnzxyCDVJCSCM9zBQub5HHtkMCoLnB114ofAX4oooKxRN5T7iyhoEbER2tCu+30oUhnV/P1ViE2UvD+O8OlcgZt304YlICo5QmcbjY3ZfkrSebI1Z7o9rBteUugfGoRWq+Rlog21QpKEdqJOCHGjZHVrCGc1hRTzcEnv5za5toVCtdXI8woRhANm9EXK6EjEpBnMgFFl3DnAX/Oz8bj/rlPQJnV36tUj0WNcEqL6OnRm85E3d+DVrzPx9Of75PtEDDo9Hf7eVUc/eaZHypab/7tCWRnw/BtbhdAJuWF8pGHS7IUkefCwJKR6XZ+a2cbXzdvKoN6d5FoSXJJXvpLgfr7cmJnvnM3m55hIi5oBmQSe5U0iyz+Cs/UktyS0nOXmDH9gSAgWryrQMOQWfTXDM/HorybKdcEiBIwZD4uQXdbbqrxCPHrXWD3fh0Fy8/nmLy7E+RePQnWZU59LW3aSd862qnmVEKIgbyfBtBOhodJemmnOZczONribVCAwTM7QM74fv3Iuls27FElp0UqmSFpZxwmmk/nL1QnmL/f7EEwPEWHnrD/NifzUvIv3UkTwMx9i1ZUg49qS0jrJe6OOkJQTfA5XGEgA+coN8HwtzS3Xcqmr9Yg4rkRdWYW6HTfTRccJLD/mOe/lM3UVRN5rObA++DC8f9w/AY31HiNekg8UKlxtrMovxkt/no6MjDAtm1Ejo7Htq6vQs2+8/h4exb10Up7Sbngr08I4eqOv99CLFwWamnR5vbHp5mupAxR+FqsQ6xoXBg5Nwq5l1+Pt586GzWHBVdedjHf/cabuIeFKB03z6K5Z96ks2o+dQvoPHKhDY10dsnMNgWw+14Q8Em734fWKBDVGxrYAUbtvfbxHL+A1dIjw4gtzECwCa8mSVZg1423EiEjMPbAP4YlWnDZ5DJrcNSJMnBL/Rvzi7vFSH2VMk/pjgvlam10FV3UjQuOtsESJQGtoRYTUXTWH5Mjo7WiDpfyZLxTlanom5dMg9dvcbE7YpG+nuRTrRJAlAGUHKiRh+tMPxvrvsjUM1DRh+Vu7seL9TERF2tEuorC5qQ2h8qw6KUtOSAVI3uWsKoI1QMYN6X9pAuZuEhHpDetYyC+u0UmG+B7RGDoqDWfOGoRHfj8Nb/xzNu6VPu/8aybj7huME+g7lw/hbUIdYI6Vlgv/uHwhogY9iXN/teSw+8y4/ZBxrBv/fehcd7rxvxAcZDvD/OpI7Vc333rfdwn+7r2gq0rgu6mvKxzjZ4UModi0qQiP/PIk3HDZkc8p6ByWjJP45t2ZmH3xSXjnk/1o6kTenNKvO/cbwoT3hsUD/c7tjcFzeiMhLQahMviFeFpQW16D0GgKsQxYYoQUiWCxHf/E0AlBswyqOWvLULCmAG31QuZ4iJwQp/aGNlg87WgUddIogxptfatKXWpa0057dklzsAxeQfVC0GTAq4WQL7uIhdJ6lO4wVnGOd4AJkXS3y71NtU2I8OdJ6wEqRDiY8rwUmr0wz7l5O2e91wD/B6BVuBxNGVrDJFAZqJsk/BYRWCQ6/OMqna1FyGKcV40IOsf9kDogwfA0+D1fZsMjeRLdNwINQgwaRNhkTOqDKBE2nqpGhPcS0ey1QPAX8kCyBvmegzAPxgyWMDhb6UcTHFHUNOXiK/0/8pUmey2i7jnLGSC/RfUQEuoTEfMtBdYTtw/CxJND1eyQLqsZ/3lfFeOCO9bi3Xd3IiA0DEu3u/Crx3dg3hcFHQQrLFhUfTtt6o3PJswBefmabDWdCY+0CXExhIBBfP1RIIKQXqIIMy5MYjo9A1VUK5k2CK6fEnhi5WbDTOWQ/BSYn7fvKlNzC1+Q8JLAcx8FzaEobBgH/vEZ9IL0xuvrwUNK6TJ45Kx52LDRqCcmOf5qxT59DRKCx83LFBJRMTb0P3kQamqN1QwlvvLKuDz1wBTd78BnKpkWkHRTZJAExycc2itxf4EpijS+3jgSDS43Fr1+PiZPSMTwYVHY8dVFmPv3M6UMjD0ySuhZPyV/mVd04bs969CNFTFC6CjKCA1WruOrfidvgoRomml1hBuzLIyPCgeJM1cyuBpBgh8WbkV5QaUKnZMm9tXzWli+vQcm44obJmPcSQddfoUJgdb7JL+Yb0wXCSxXLXg/k+zDmfHagiwRnxbNS4oDbhrOGJSIfqP7oUbIKsHcZP0jSX/l0WnqycwjhJorLOqqmEmSC7gJPMxngoqgoGF6ubJjCiHCKv1WTYVLz+v46o2zdUVj2uRUfPbyHPztvolwuVpQVOrEVXcvRtLQf6HvhFfQd9yTuPCiFzF83N9x8uw30OSsxnPv7dbwJOhDwLpVWSlizPvZBAkq47ti6Y34158na7vT9InyD0/2w5bVdyDUGoaC/Cqs2pqDM2dOxO+fmo4vllyOT16/BXP/fAVKi/6ChH52EWISvpSVCYpPP+kXraGB0salvksfw3zn5Aw3flNYcNKD9cCvWeqdPJllLq1TRjb+ybUSjkUEK/sW7ndqE5HrJ2FIbwR3mQe1+ZyiOLy/84UEb0AuLc9048C3JWgTcZM4PAHR/WNhi7Sgz/AkNLY0qxMF/2CJq/yFBLSj3tMo+crDfIPRbDMmWtgX1JXVdjmud4WpPK9m1R1Yv+hyfPv+2eokggebzpmVjntvHaGfuRpFdC6fI+Gul1Zg85KNCAm3YdroxEPuY3q7Vz66QRxvHe1GN34wyipqZBBtx+mT+3q/ORxd9UNePoLf3TwKVZUuPejLF3Uy6K7+Yg/ytlXCSYLGPl6uaRROEWKTjlg64UYhmCWZlTp46EBzvD3nCQRdIW/8YLeaT0VFhyLYEQxnrWF/b4kIUZtiLvPbArjUL8TIj0OaDF5C4mubmtBqN5onBzbuYbCFBiNIfs/fWQZnyfE3Xp4rktAzSveBqFciCY97cEwXrBZriJLOivJ6/f2HolHIAwc9EhyaCIQIGaOddHlpHWpLmg3zgRgLImwHie/RioOmCYybziZLfKxC0KLiwxDAlSF5765t0AHdJqTINIuxWoLR4hISJ3UhuM0PwVKJLBKQDNVa9iR3/AuUuuH7x035FDu09XdJXTLj5fGx1KCL1Ndf2q5OF0yUFgOXXPgWVi0rQFyPKBFHlUhLCcOrL2/HRee+pWVM4Xz/PzdIftPEynujF3wOZ4rnSv0gkQ4UlknxSTJLoswTg3N35+GiOz49rI0senkmLrlqnL6/4qoxSrJL9hfJvc24/tx+XbYpgq5YKwqrda8Fza84a8+8oVggzPrA8NRkSPKaAoH7Irj/Yu5b25A65DFsXboBiQnCQAU0YePz/vqvTUpcuSpB0x3TI5SD+4KsBxm0mb8sN4ZtriCY4L4HYyXA+MwX/nmEaNGjlCEMWKZSfy1BqK+px+BRPTFqpEHqTZFw2fl98fqTZ+pqAcH9LgTDZbxycmsOySddlWDYwnaZJ0o0vZGguZh+r5/YXtinCNkTAU/QRKnO6db48RyX6vJa9BvSA1u/vgGL3zgLq+Zdiq2Lr8K6hRfipcdOVSca5rND5F6u6hwNJmd2SZ1cuniPbmyn6ZmaSEmCKY4s0jYs0gZMmHFl/tIMiyY2NEfjZniKJb1PXk10XE+2zwzge2/Z0NyK91JEbfnyKjW9Y/z5ysMUecp8jx6BKgAf//UEvP7UTEnndHz94WXYueW32Lnh11ggAjEkKga90kTBdwGaKiXSDW4X4HgwRoTlNAnfHBu4AMWoxvcOReb2+/Hhuxdi1bc3Y9Gn52vfwLOrZl6ZgavuHQlLtHyW72JSgxCVdPD5bVLtW5sO7n/iq646eR9CU9X6OqnH/Cx/dNXNK9vapT5IHnEvXUugcW9DextqOBBZJWLuFrVaaHYEYPfaHOlT5XZeZFx6GHgtIUMAguMlM2OtImj8UbamFLnfHUByryipJyFwOxsw+MyByC2pR2Ml9+UEom5vJbbIWBgda9MJpGC3lKsEFCZldbxgahMSRcREGMKQ0TGbpdmeOuMISVHQkdviBXthS47HhgXX4JdXGN7YiDrJi3Pu/Qan//wLPPXeTj0zpBs/XRwvh+lGN34wispcSno7RrdOYOd2hJ8UoUKI4mPsQsDlWu93RHKqBQOHxKM0uwp1eU5smZ+NHYv2Yuc3Wdi/qQDNQhzsqeEYdnZvcyz9H0F7kwzS0qPb42xwt7egLZiHlQWiXQY1DlLu6gYhFU0oKKpDVX0TKioN04o2D8mBEByJO4mQhXkoGdAqwkG+hp8MmhX7y44+CnQC7efdIgooCIOEiDPv3e5GXc6naHAL6QxzhKDP8IOzs8cLbmqmO0uKJE9Vg5BPklYZ7BNtCI8wTIgoGSzHOSayzLj5mW52a7lfptyjG8eZJ/vW5cBT04iQ8CA4C11Cwox7HDE2yVu6yvSXeLTrRnSaaDXLSNooxJB/PFvALUKjXvK6Tn6rrTU2jDaIyIlNsqmJBWdWm6XcKkrcuomeiJLB+YG5W/Hqh/uNLwQJSUBl/q+RvfZ87Fx8lojC2/DWY2ORt+VSVJbei7o6YNbVS7FjYz4Se8YKYfTe6AMSuJEDY7SMmyRu3MvA2XN6p6qt5j6gEMyclHpYGyFffemvU7B3+c/w/J8nYs/3t2Djtz/HzpW34wLWee91Jsxqsmz1PiFDxmoEza8IrnhwBt4UPiSbOiMv+UfzEppHGedt+GP73ir8+tdTkb37IaQkG+TVfBb3XrHgdBZfvtRNrUJa13+zHcvWFXmvOghGo1FEhUn6SfYZF+ZFvbMeNV6xx/D5pySQAXuh10vZ8oyUnP2VEn/je2+yFAP7xitJU9MjEQsUeKxDTF9NlVtn3U1wBYSrTqboMKFkVL5iXlBsESGiZVSceYkriXqAkD/u9WFetTQ24dbLBykpp9Di7DEdCVB4kOARZkoo2nkfH+sNTqHx8KbX3FvB57M8KMp5MfOEe0T2ZpZjx9os7MkSVeyFmQ9llYYwYnlTcJrJC5BwcvOdh03uXH3BABVtFHd8hpJyiTRXTrgvydzT4AvJCgWD7tfPhtlnpKkrZe4V6p9h1+8mnByP3kN6YvQg4xyPvDxvgXnBlJrh+MInSw6Dt2iQ0suKQackIG2AIS7MKmCOGbyG3zHvzfNnFHI/hRnhu/JJsE5SgFDYcX8SV9P8pG7TkyAdhzS2SnuRzAyra1PnF5awIMRJnW8pkryTBhpiD9ZDIYPk6du5943J7fSMDsj3dKbhLDfi13OgA33GpyN5fA/4SZmFRjokvyoQlRoLWxww/pzBiB+eiPZoK8r2VCKMroMr6tHe2AZnqQcVLu7D+2GmxtT2JhhNs576tidfHCkpRJ20K2duMa6/eQz6JAcdUq9HXPg+Fr+/ERtW5eBXd87H9Y987/2lGz9FHKF6daMbPx5mh8ONwdWl3BhnfPadTdFBQWqfb+dkwvyqplbIZ0Ojev85pKLKQBUiA2+wjBoVmaWwcCbbFqAbZcOECPjVtyJWSB/3B/DZtEfuigD+J8C4a/wlrTW0d5aeukpItF9ogJpBBPsHIFAGsDoRIHGDYjFgdl+cfNkAjJ7TDxkTeqK8pF7SJiSjtgkhQqQbhRjSLEOFnICmATYZ3AqEDDqLusi8I4AuIoPlPs5skVQESpgUCVYReXVOEo5AVIkAqvN6wvoh8Mj9JAMsTE+diBwhkkEsi9hQ3ZdTvr9Ry9kv1LieONoARqgZkNxEIhZuD0FTY6uKCZpPhYWFaB4HyD8m8SRXq5H8LRZiWS2jaZsQgiaL5FtAoLp/5uywzW6FIyoMkbF2NYuJSQhHvdxYLKIkZWQqopNpPiQEXwhfjz6hHeZdRHhCBB55dmMHqSGxdAgZo4cXbleIE15FcxZ+rihrR2zqE0JcQnDVVSNQfKAMB/I7bX71vl42q5/OgKv3JtYLp1u9GpHIczVgK1fxvNf6kgSKEJNM8XyOgQPD0avXoaZVJsy83pVNT1TGfgtjz0Kr1i2a2tDmn8KHJig6Cyw3MU60/4+ICRPR58Lls/rgj78ajZ6dTrxm+KOHxKlZj2FG1aqkjYI3QERUcbnB9LXueRNzQAgVV0nopYokn8KDceGzeY7G/hzDi495PQm+ihCBXit/dHzAc0GcJRUo8tmgTPA+NTeSDoBp4fUUDRRZjfUNSO8dLcLbe7EgMsKmAoR1l+A9DIT3sQ5ylUG/49fecuBvhBkvlh9XgJjHIwdKoQi8txwR9OAWLO2dqyyEmTYz3UZ5GO9Zv2ISHCqUzaUAilaCKxrVzkO9txFrt5epIFLxIYFSaKp5lcSxpKBGV1UIs2+eelKyxoWixSwPCh6uIDUIs9y+3bAJ9E0Xo8M+lt/51lFfsB+uKKvF7v2GsuyR2vVqhwmzzh8r/3x/d/qsUDLL8g406qrmkZ7UUbeYx9LeTGi/I/WE/STrM4UuJzRapT/mZ5aPRfph1tM26Sv8ooJ1wzhd+Aa2+Ym4ZT/aiJrMWnUPb/O0oXBzpYbNbDbT5otAqQdtDa3Y/U0J2kUU0h24o58V/c5MQXiytO9TkkSAGArNFg0kDHGg34QU2Hs6YOlhR+/xaXC5ZaxMCsO4y4bq3kizrzoeUPyxfR4Puoq/L/bkl6G1wYNLT/VuWvfekFPYhFw680iJQpDDgrC0OCz4eDdyS374mNON/w50C5BunHCYAzUPmLKGh+LNj3eoz3nf2RSzu+c4ag5+7Kf4x994oNlVdy9FfFyYEjxf0FuXs7RObfhD46yoI0kP8UerfzssYcFo8rQiwDtdSaJIAdOVh5YTAd/O2OxGObAV7HGplySrDPwxUVZh6a3qgUkHLSHnI87vJ6Q3SvelBJHEyiUJ/W04+eIBSqRJwNVvpIwMHrmHM3B0CdmkxEDyiFOZR9rZ3AUYT3qT4r3Bwl45417nNGbDaZIVIANqQko49vJQrR8CCbi+0mAfJJ2c9eNKRKOQ+rICJ8rzq1UEpI9KOljoxwGSABJTEsyasnoltTwHgJutuUGUM8eHmOpIOfc5JRVDZvTHyDP7YuBpqRh1Vm9kzO6JjLPS0G9mKvrOSEGv6UlIn3rwb+J5fTH9ioFSj4xwuoJwEfQbHCVEtxI3/X7DYSTCywU78Nu/r0ZolBBcv0DszK5AUu84vP353sNmGYl+/aIQLwMyXYAS3J/AmXqa3fEciUWLdiNl1KvYsdPZ5QyxiePJ2t37a6ReBah5lblnxAQ9adHrjZr7SeL4x9l2Js4lAjPQEiIiy7v3Qf89CNb35Wt4eKbhNYrQzbo6e2yY0hGs0mZebd5djmaPR8gfV19aVbx0CAzpKLbu9RI2bzRLy2qUFBOGYJE38mCSwwBp3Fv3GHtfzHJhUIUl3IDconHSVQp5pZhg+Pf+bLjmp1l/QiWvVfywnZmBCBg+QeFifs/VLYbL60lSVTRI4tQsqrFZy613L6/R/DHA/sl0e0qYfSfrP8GwTU9VPGelJK9SN/gTujnc06SbyZkHTd58NqPPV65aMQyKHHoHo7mY5oE8p0Xy0ymClzBXd37511UIDrXqPRQrjBc9i2l/JOChfJ1h9rH6vlMdNeNS6wRmnN4Hb3+wE1t3uI5ZX4/1uy94yjrrSfY+Q7S2e7vFJJ4vIXEjzO98wXiz32NWs2zN+ucLTtRQoLOMuBLNlVhIPrMPZcfQ6NcOf+nbm2slXxwhGHhhPyROSkPi+B44+WeDpG8XwS8PqJW+MHeTlIXE80hpo/OLtNEJMpYZn71RV3BSxNsUOsAxbdCZqegzMka94tWK6InrF6cHM7Kf9xbpMWGWkbeI1TGGuffM/I0w2+KxymbR6nwESIXonWi0AXPcv+SBL3VlhvWvscatK9X1xeVYtdvwdNmNnx6Ot452oxvHDbODctitmHBKGh55fDnuf2zDEWfHzA6K9/HvQG4LRsz6QMnmFef00VlpX77Ek69tMaEGEZGBxdYuA4RHCIyEX1TjweBzB8EhnfkRHndC4dsZc+zlZ8ajvsyF8EgLmoP9UFlN0yp/IeYh8MgAHiLpChTBwfj53k/4y0A+bHZfOHkwlIVmE8aITiJEEtVA4iODZmSMBW0ki51HpSOAg1JsWoQSKZodBArBiIixqlkXRZuztlH3f+gs6eETqUcEz4hp9UghSBlSHJHZcCCju1+PS4hLTRMipCwiU22aL8cFGfVIfFgvWDV44KB6mpHvm0hW5bsAPkfyhnWD4Nk1cRk2PexLVy7ke24WZ1wYTud8PgTeMA6B3KCchXGRF09zM9IG9cTLf1kiYuUFXHDLJpQJ55WsPAwfzh0PZ87VWPDqOCx9dTIyl83BUw+M6lJAeES78cRu7ilQl7FSxuZheiSYdJ3qqnRh9NS5uofj3wEPgaMpFUFyScKlqxaSiF59Y/HyM2crAefeDJoqGWVgkGzOitNdZ1fIPdCI4gPlanbF+kXhQgJLNInI0I3NXpiEpmeSXUkziS8Jnpp+icDms+iNan++sEqBWb5rt5VoXHmtSc6pMtQ8SOK2v8C43recP/3O8AjGaygYKLqYpzxDY/L4NP3NG01pmwHaRgnzO4JkKUBEIVcXTAJWW0uzphYhhRI5ja+RTwTbKVdafD0KHg10J2ulWY8E7g1CwyMYJvfqmJ8/X5oFurxlv8ffWEe4d4jnoLQ2iSinfabAjD5f6fWMK0Gc4TdX1rj3g/WKK1DFZUa+mSguNBxcqOCQ57Ic7ZE0T5R2J58rqgzBYpYjV1B+ds93HYdHdoYZl1Dp10YNiMGf7p2A6Rd/gCee36HnqpjhdIWj/cZVqCULsvHcX9fgpb+twjMPrMTZF76HLV/n4YG7l+GZB1fir/d8g7HjX8SMk99B//5z8eC933vvNsAuRb18SZmx3JivrH8EJ1OMPA5AvYhzngPDAuI+KV7PekRRF9Lmj4amNkTEhYkIaNY9DYl9rAiQ/KX3Q7vU8yJPo1RkP1RtLsPuT/PU3OpICKGJm08/Ye4PIYzSNdAi0aEHLGYwBWpRZqmMt9z6bub48cO8g1YCLM8nXl6Lmdd9rN/Vi9jmYZncr+ZtHsfErlwnbMkxiBH9YY5PVRLO/n2VuqrqKXLi/RfPxYaF18rvrVix9eD5Lt34aeE4q1Q3uvHDERdnw76cGsSlROOtD3cidsALuOpXK7BxkxPr1lcpgeNMS2UlhABTeLTipvtXod+IvyHCHorxI5P0BGR2fF7epCBpaaw3fNU31DarG0V7tM3YzBkkA2a09zrj5f8bGqSTbZT0VGd7UJxTjWYZPVpIEmTQcpNcSrzdMuoFhBpLOuY401lEBIaJWOgZKeReBsbGVvUtz0P0OJNLMsdOu8ndggNbC9B0lMGsM0jySBA5cPK1XkRHk4yY9FyUPjhRzyJJSYs8JK+PhfoqibykiWHSRIpul5t1v0YgIqNC0FbXjHopX+F/hwysR4UUnEky6eqyVUQcP5NoVdQ1oD2QwrMdrga6X/UhKt4C75SdPxoaXQlTqhTi4m2oLqnFAw+fg6i0GCx4eyVShz6PUWd9jo3b6kUYCiE4woO7yk4zzp6GVvW1T09FPDeD4IqA7jnwMmFHjB1hUQ6ccv5buOuPq/UkbMKHm3TgaN9l9I7SfOSKBIkreS0PP2yQZ5OUXnB2HzVLq6uu9c4Ki1htbDYOmxO88tF2fTVhhsszbbgXg8KFYoYkjlGnoA22yvfyufPs6aCMJBFaIXrCtrFvxHBDq5CAA7xu+MzrswuEGckHkyQy7oRJziloCDNO1MLrtpWrqKC4I/mmqKJDAK7MmHsZzPA5m0zSzTrmC+ZDiNxbUeoS0WF816jM2SDnJKV85UoE48ID/5hn5h6WY4Gz8LrHqxOYTpqdcT9Gk3ejE9s/z+8giSN0RUcqHfONK1se6StMaHsTXDarj6a/rsaj6afY5fU6oWFeJDAXU99+6kwhtkIS5TrmGfOKKyx8NtO5dW+VlqVvLtGlcX6hMWVu5n9n0NTsuw3FeGdhNoaP6IHf3LMQ4UlPYL2MAwTLi254zdP1iUNLwoDZxOgk4uIb5+PW+97D3X/6APf/dREq8nIx7cI38ezrK3Hnwx/iz88sROaunVi5dhOy9+/BJ5/u1XvN/pYTAiH0Sij5wT9zlYflyPznCodTBKBdxIU1IkT3i7WwQkg+cFWD+0Zc0n/2mtIb/WakoOegJGSvKoRLxrXqPaXY9Nw26Qvb0CPJoekL7xEGPynqlfP3wsXFmoPZ34HDusiuMkHAVXOeJ0JQ7PYeloo6qYOxyV1PEnQGiz43t0n7Ek5sfLk0H4Onv434/n/Hi69vRu6BKgya/j76TngZ8f0ew/Az38W+fd6lOMGRyplw04TP2xmaK2s3P/Gd5ItTBJUfbvzFKThrbDL6poTgynum4/23t6nb/2789PADqEY3uvHDQFeNNEtokI5x6LAkNMug9uE7G3DGFfMx5Zy3MGT6qzjtqgUYfda7GCkd3Clz3sZLTy3ByacNR3KiHe7GNhEgPmebCMx+Sv2yyyBgTbGjz+l9EJgaAXvPCAwZnoYN72ehaPvxuyE8USjeVYUvntmAA8sPoGd6FAIjgxEqg6rV045wIeg8FyEsyYYeQw41zzA7aYJjEnlNaq841BXWI9AvQGf7Wz2tunzPWTnavlss/rD9wCNkA0JoptGqs6EMk4SCHo5qhQRWF9fCFmlF/u5y7FxXohlNbtcg8fdyvENg/lZTXCXkqwX+Qm78hNRykybDVaIrg7OfLRA7v8hCU/3BsjseGERTOICEkdIvDpHxosqEEIyaOgDhMaGorfSIsHWoHX/nMfpElbsZLuO9+LMs/Omek/DQbwYKyTgPr7x3PlIGJWD36v0YPfxv6DVuPp56IQuZmY1qbngsmGGnpARg1aKr9VA7Z1W9ikSWsZr+8FWIETeEkwzWVtXhpZfWYuykp3Dvo2u75CZH+o5puOOKwXq+CAm/aY7Ec1WCpF5s25QnzwG2fHEpppwxWDeCU+zSa1KNxIuelOYvzlYiZZaj+ax+/cL19GyuqlikPjFckjm7w6rvt++p1NluX8TE+mPchN5S78r07BA+j38k7/Tm5ZDwCD6PoKMAigkSRQ2fBFHqGMm1rh7ws8CME01+tm8p1EMXdd+DCA9yR66gxCfYD8snrrRwozbrLv8U3nKgaVl9jauDpBsCyPgjOBtuESLLODgrXVp3TZOkY4GcN9i7ytkBRlTAFQ4+v7TcWKU49eTeUn48NT1I48C84HsKC+bNsvUHN6FzLoYYJqQ4LCocLhGVzOcmN8/RaUJdlUvLKMp7+j5JeXa2BwP6JYCnxTOfmC7uFykrqNY84b6R+ChLRz4QdtF9n7w4A4MGGX1a53w1sT/Hg/UbitC7Z6SaaJ59ySkiQC2YNPM1/PrhjZhy8WeYee3nuPKubzD7uiX4y7Nb1FFBZ5htm+6wrzh9EIYN6I/TR47AyX17S1wi8eZfZuOyc0biVPluUGpf3Hn16Th97DAl9oMHG2OJb3/LM1866o68sEyZtwQddnAzed/xSRg8OV29XtW4pP1IH8ezmqqlXQS1+UGySxHf3yokPhkVJU4kZMSjtZcNNRUeBNa2orzIhZ5TUpBxWiriJP17F+xG1oYyVBXwTBupQ0YQxw2D3h+Eu7kJbilzP59tYJ2vMcHULfpiPzLGPIFTzngRAyc+i3Mvf1fjzX6Ih2myaufvK5W60oyo5FgU5ZRj5PQX8YcnNmD9xgo9ZNgMqzOS6NCj1iNC2fj9r69vx6K3NiPIbtE8fvy2cR2TNRdO7gl3ZR0qKroOqxv/3ThRY3U3utEl5j40EeW5RSivqMddd0zA4386E8NEjPQdkopBgxMwY3IKZp/eGxPGp6qN8DlXTMLUcUnYn1st43AzUpMDtDM0waGioVKIb1mdLnGHOWyISg9BY1Etdn2xT0h2oO4FqPG63/z/idRRUZh01VAERVvgEVLfsNeJmsAWPRTKGhgEd20z+o1Nhf9RJqnMudBWGTETB0YhODxQzX+C7EHGoZOSZktQEAIDAtVTUm1ZJ2Z3FMT2s8MqgqZBGAT92/MYxEAZZElg6srcqDlQI4IkAP7OJrRzUJRBovkIwoHfcS9Oa62MMiKG/IWkBYlg9JfCahU2o6ZEIpDqnW4d1OXnI5KTzmB5B0gYATxLpN0PwRLnmvpGtEWHqAjjvqIGCczSJCTJ24P9Jwcvxrt2fwWa1eZBni+E49LTkxDiH4r+49Lw5dLbhXAG4bcPLsWwCa/irOu/x1vz8+GSvDseDBxgx723joGnjnklxEGIpS8RNsku9xakD0hCdM8emPvyejz2nJC04xA75oz1wm9zdaac4ZK80sxEf29txYYvrxNiyNl441A+xoE8TMk1E8zr5DsS9c7lyO94UrhpwkRCV1NajZL8KkQlRCJzZ5EKAl+I5sG8Z2dh4QdX4fO3L8RX712M7xdciSXvXYQNS2/CLVcO1+tMszWec0CTIc7IE1xpMc3JOgSDwBQspWUuuJ0uFUbc18LVBN0LIheQXHeGZAEahNxTbOiKjaSV6WDYNFmkSGPZEDRFo3ctc5WOQoHvlbjK9fFJEV2aYHlvPwSciaY3Nj7HG5zhIECIP0Uiwc3t+ip5wcMe1UMZnykRqiisQKWk1REXiU8X7ztsFY4euDZ/cR0WvnUx5r9yLpYvuAJL35e8XnQV1n55PTIyDG9JXAGKi7Ni8Xd7dZ+argAIWP5hDmlv3r0f1146SK/1BeuXKXi6SiORnGTF6k8uxUt/GYeFL03B+89Nxi23nITYnnFY8HU21i/fjZQku66kZmZX46E/fYtzblqi+zuITsmSzACeeG0mtuy8Ge9/dzW+2HYDfnX1BKSMTsTTL8zEkpVX46GHpuPx52bi8ZfO1niV5ToPi19QRBhC26TPk8zl2UFcCeQ5HlxlapTM7DEiTRqF1OlwEdqnpsJP4hfc2I7GuiakT+iFjJm9EWgsEGoc2R+lD3OIWJH3kimRSeGocQRg8OwBahLqL3+Jk9LRe84ApNFxg+Szdis+ou540LkGR4vYmXzFoEPSd3gtN7BtWzUuvOQVWB12hEVH6KpdTEosImJFrEu9ryik+/p2xCRHGh7apGJGxISr++fH/vYtJs16Bf1OmasHTXbuC4gbx/dCu4y/c+Ta83+/DA8+tBjhPSLRXO3G5OkZPCdR2pZxbXZJLWwxdkRKNewqrG78d+NIdbQb3TghmDwxHlddPx6ZW3LgbmxGYVk9HEJw4uNsGNY/GuOHxaN3DzuSY6xoajLcz1bWNKC4qBp/unOihuHDLxSNda1wigAJDw1C8b5y/a5NSLBfZDB2bjuA+voG9B0ar98TRxoUTwR8wyZB8PcPgDUyBCkje6BG2EVsmAXhsTZUNTTCIiKiZF+VjlTHihOT7KwQESWdP1cS6NpWvxfiYawqCSEgSfASheMBN/Nz9o77Mwzy1I6mtlYlPxaHBW1C+Gn+w1Mo/YRAkfzZY7t+BL+zyjWcgTZm070/eEETBQ5mJIDJfaLV9OB4wEGchKZFxAx99Aen2JCzs4S2a2gp8SBvbQ4q9lWqICvzeODnJeBmFP9TZV2SfTuuvvjgYZokXBkZNowclIQZU6KwefFs7F5/A6bPGYrvPt+J62/8FH1P+QD3/20H9mTxXPauYX4/uG+0znZz1YGz2pylJmijTrCMSLoLDlSqqRZJw29/8zGefW2b/s7iPNIzzMH+k8+zYAkL1XIhwSCxdZZV4eyzB6JvX4NF8cyT+R9shF3C11UYAesKy9cULJ1hlj33RTBsEvbzLhyB4aNTUbBtD8ZP7I0Yn4VMrXoCHpR3xrQeOGVcvLpsHTY0EiOHR2HQwHCdWffFzIlp8vwgdZhAGGeUtElbMD7T2QPBOstoP/HaZr2ecWd+UqzwRPDGejeuvyBDr/XFtytzNSHMF/Y3vN5MF1dlEnpEicgyPtOjGlddTLDMWF4UBRQtUZFWbR+dy8O3GZm/FeQ3Ij+nUuIYouKKm4nZBlnuNOuyOcKQlGCsLtCMSeMmgZtntVx5zVjEJjlQunMPfn3LKF1R6YzEJD9Mn5KCaZOT9aBG5jNfKXxN4UAwz5etO8gqmQd0AsH+hhMK7HvOuu6zw/Z7+D7TN42+oAevlGTjYRTNl9/1LTIPOHH3TaNwwcw+SO6bjDlT0jBpZALu+/ko3PWLSaiu9iD9pJdQ55K46J2HgmXNvSB2CZt1/B9vrJZ297maJvGMpYq6RhQXN6KktFbzO8q7ed8XHslvmgrS9I5tjPVFHRZIouzhFiHe3gsFPE8pSvpyl8QrSPp5uz1E955xwzfBOAZ4MyBI4jRmWhpShjowdEIKYpMNEU/YI0VQS3ugSIlOEvEeIff5lMOPAcuRG9WPlP8E832riI9HX9qEBx6eg8yVt2LLkhu0P6HJXVWpU1c8LrpkpNYxZ2W99jkU1lx152vPASkqVlgRh05/ATt3HbqHiBjSP0H6+0B88/ZWfP7+VlgTHDp+BYVa8MZDpx0iJhevKsDIsSk6IdGNnx66atfd6MYJxdxHJ+Ivfzwd78zbCR7I5i+dZWREMHhA2fasKsREhyAxlicC++keghfmLsdrT5wmA5Y3gE5olp7UHh6CMHpEkg6ycocLbVUNGDdnMDLGpCNrcQ72ry3q6OiO1in/u+gcdt6uIh04SwsrECZEhO4bKbwCRCDpoVckUNLqjhUnDmRNdc3gAXmBIso4M0uQ3HGQtEn6UwfECvk4/pGL5MUSZdEZVJFrasMcECYkrbUdbRJ8owzTbTTGlecxjr4DhS/4Pc8PqCxplkGJYcl3La06QBEcvAh+5IBmiw3TMj8eMCySCc4Ac+bd4uePEAmOQQbaAhHiCEGzPMsi5ChCyt8k1zQL4ey38eQTC+G5iIoW4uAloCYCAttQVmMMwGEixvy4utRAsw0R1AN6wF1Xj788+BUuvvMbnWHvCmZ8x49LQI9+iXBW1al4003CajrUokSTRIAEiTOStdVuJfpxfdLw4CPfiFjn/phjpz09PUpFAme3GRY9UHHmt8rZJCTTIMV07dtrUCo8Lo+WpwofeRavJQkxSbkvWK8I7ishmoWMs1w+f/UszJt3I/71h2kaPxO+702QzzNo84/wfRT3LDHeFAisX7o6IK/mvojbHvxWTUOysty45lfLsPDTTAQJqWde1onw4Mw283P3ml/guksHeEM9iM17KrRdafuSBysZlTe6aTtExG6xU8SP92LmtTfRfOVGcZrImfV/6/oD2L+/4ajlYf5WUubU/ozknm2d53qo+ZOkl/nJPSuV1UYdM5/PukCTL5p7DejlwLbFl2Luq9fh5iuH6u+++WaC33mj1wGvvjwE33yfJ31NoIpTCjxXjVuFEcUIDyJcuyoHg6e/jL/N3Yor71qm+wReemd3l8800fm3y+76BmvXFWHckHgdD7ILa1EvedgsaqJO+os120pRInV8+OAYaevNuO3h7ztWtjqD91eVAV++uVMEZjXy87yesKQqzrlgKFJ6hWB/bg0s/haUSZiSdYf0a21UMJJWX7MsmqPxTCOWLcMnzOfHp8ehQcpGnRIcIU4m6NmQBc1X3wkYX8F2InG0+uZ0An1PeQ3jZ76KteuLMH/xftzy4BLc8oev1QyT5ofcE7R35c341yOnqhCmsCU4KUiwPZQW1uj4ER0XDmdJOX755+/1N1+wn5xx0UjNaEd6NEKl/3fllku/koAoCZKhMa7sOpe+vw0Txvzws6e68d+B/1BT6MZPGT6Tgwp2uHf8bBBe+MtUPPnUciz7Zh8mjIjTjj67sA55RXVYJp3iF1/swbKvdmH1Vz/DmdNS9N6uBja3y41GT6uQpEaEt/tj/5ZiFOU6UZNTgbrsCkSGBqPn0KT/kcodHiVCShIcFetAdX4tGiWRnFGj6ZNfQyviehr+Xo+16a7BzbMHpJuWe+l+Vu2xpeMPtgQhNCxY3dxWFjiVOP4QWBPshptiyZ0WGVCqZFAOk/xKHZCItCEJiHBYJV8blDAfKf/4PVc/ImKC0MhDFQVK2rwEkaMLSSLPTqitblAzA3r9Ol60SpB1tY0aBl2p8kwRfyEOdeVS7jUNQvaD9LyR9mCJiXdikZt587PqUFlIxwRArddG+USAXPcvz2WhoNN5esXlzdi8sRDvLSxB6tj5yBj1LFolouOm9sBpU5Nx153jkTp8gJJkmtoQRyp2zuau/OBSNNWzbjfpLDj355D4UQCYLnFJiswzPEiO6bZ32pXvd9SDo1WrBhEz6j5Wyof8WctKwPNzSLRICvhNv96RSoojoji1bKy8kGBzj4qv/b8JhkeHEFwpYB3g6sz7b63D0y9vwXmzeyE1lXsWvBcfARQsfL75R5ivxDdrCyQexqnUzAOuzvA9V0SCQ4KFRDVgxmUfYuS0F7Dgk+3SbNqUMFPI8nDH6rIaXHn5CBFhIlp9AxaQmLs99JLVoueSMF/Y3hg+wX0C3Axu7kngs3mNWd/1kD8pJ15vk2cFi0gcN/sN7NrtMm44Clz1TVom7DMYHj2gsb9QkSH1vNnTAKekjdAZbpJiqSyMg9Ueigf++A22bqvAjVcMEKGqlx2Sbyb4Xed0d0WEKdLUFbTUOeYh844rR6wqFMNhETadVHjoURF5C3ag8EA5br19Pt6et/eIdY+PNcXPBx/nIHNvNa69eLCe7+Ni/9EudayxFb1TIjG4dxR2ZdXAIeVQ62rGzTeNxYfvbMa+rK5NakvLWjF44F9x7W3z9fNtV5ykr1zrsISKGJbgZ5zaD6EhVkRLfrGd+SZbxRb7VxEVzHd1RCD9Lj9z/4vp5IP3MQ8cKf4YMmsA6kP8YRWx/n8F19zzFcpyS+CIjdBJDq6kLvlyN5Yvy9LVD+4R2vT1jYiOBvJy69GjVyyefXCSjEMitCTdZrtjP8Q6T9fc8b2SsWFdnop+wix/6pXX/zBNN/hX7ylB9d5ytEt9/uzp8zrqZoHoxL4iZJudLswYnarfHan+dOO/F110Qd3oxr+HjllpIbELPstDQYExVTT7zFSs+uJa9bb00N9W4alnvsf8j7bj78+uw8qVuRgyPBEF2+/AiGER6op3ymWfY8vWGr3Xd/bOXzrBOiEjbvmSJ8UOPL0fbPGhyN9eDs+BWnhkIPmBvPyEgOQsQEhDTHqEzi5GixixRlh0gKOLVWt4MGrKDfc4Xic/R4RTCJP6jJfMNO3SCc7S8q2nXtIv5KUrQng0hEaH6WCv7h2lnKKFZDa6mlC8twQlMlA01jXAT4qLIsDEkbhjm2QyN6ArIfTGjwM3B2oSXMabM4n8jQdtHS84GxlJoST3hssg5ipzIzw2VA/bqpeIh4gAoxthbqQnmNdEekYYouNJSg2ydiJgrlz85R9r8Dch1ARTml8I7N1ZCVdlM2777XIMG5GECbMGY8rYWIweGoXte2qQX9QkxLcce7Zkq6tM4mjFHhUD/Oupc+Aqr1IyTxLIvGV+qliQfDS9yxDM69DwUCGBFRg07W0IVz0kfKNEDLzxQSa2rt0He1S4mtSoKBKSTVOiu68dpgSLYH3KL65TYlZb49bn84+zoA0i/Lvy7kSTnJpKt64UkBgzXHrteu6NbVi+skSvMfuEHwozDYP70BueYRbFvODsvPmeIo0igSIpJjkakXEOFRI81JF1MDA4AM0Njbj+PGPlo7MYIjFPTw7zhm/ks3lqOMuAgjAmKRphduN6np/RLhWD+cJrQ+0WXWVhPacQ4p4JEvmxM15GwrCXMXDae/o3b2G2EYDATBc9JPG5BNu2mkAKSPRIDLn5P9F7qvWevRW6CZ0rYowbBSrj+4tHV+rJ4t7m8G8hOSVCy5ACjHnK1R0eQsiwuUrD+PHQyohYByxhVsQlRWqDLZI2erTHm+Lnnr+swlnTemJvrhPzFu/H+5/tR9Z+J3gGzbW/+QY33PcN1n69HctWF2KT9Of+EvZf/3gaJs55R/LWCMNEk7SpM6a/gsqqYhF9FqlzsVi8oRAfv7ZL41Jf3Yrq4mYs/3Q3KjzV6JES3mEiZYIb67U+eduVikBpDBT3/M7XDa6Zv7YEYMqFGTIOGZ//t6OuHtiwsRCOhBj1aEYPhSxDq9StiBi79GFO3PWLiR1mmA3S9zhkjD55TLKufNI5BE/GZz5RFHMfFesH86quqgpvLtyl9/lmLTfWzzpnIH77u+no0ScB/3jqXKR4z1pilt799Leo2JEJR88k9PSeF9KpaLrxE8CPHBa60Y2jg+Jj85YKzJn9BMorjJGDs8DDhjqQu+5K5G28XsTIdcjdeBMqdv0MJduuw9K3ZqpdOFFRWYdv3/sK9Y0GwzYHMCIs2oF+J6ciqm8Uksb1gE06tqEz0tF3UjrK3I3oNy0dNtPR1JHY8wkG+Tpn4ZP7OhDdIxKOJKuatrS5haCTOAb7wy8sEHs3FKFkh+SH9MJHi5pugpUBnwSR5k2cgQoWEkgCwBnIkNBAJKRHCfkxrvcZJ4+KEMlfHq5FBtMmYTa4GtEiSoentPuRdFgCRYC0iyjx3iDo3EnosyTyFXlOGYy4b8fwmW+6sSQRI0EiOIC3/MBCoD10eKwdJaX1sAgJ0lAl/6J6hyK8Z7ia6YXJgOjKr0XV/mZ4aJPOR7COyL0OqQ/WTuZSPxbc10PMmNUX328oxhsfFiJ1zHycfO576D8kGrfcNg6TpqbCHu6PfqnhyM1vxPP/2o5tq3OwYVM+3nn+dNTl3YzIiEPLSLLoMDD611ycgfyd9+GUib1QWyH56yVGrA8kxSS93CBrmmWRJNlEhOTtyUNhwaGzxL4DekKMDbYIu5IIhkFirW1K3i9dk98RN+EmSoS5EdksTxJ8xpeb1XmCeWfUu5tVMHHmnESFZkw0IeMM8pTpT6u5zo+FmYYzpvZGcKjF2IvgZYJMC8W9WdcYh8qSalQVV6u5mFVECIkSV1qt4WG4488r9DC/rsTQlswqg2BLvmi4kjlsdwybhM3NVUGv2KfbYeYbryNcInS42sJokbBVl9fqxIEt0vDAVVJQjZxd+fj5fUv1esJMV25hDfyZ6QLuI2HaOvbaaDtql/puTKfU0OGDgAKSJmgUPY64COzZUYz0gX/Eri7s8X8oImjiKOkz6xpFDkWVacJm1h1zXwg9J0Umx+Hq8w2nAb4w65T5+s68bFx27gAVFx+9sxZrvt2tedOvlwMPPzAV0yek4Larh+HPj5wlosuG/MwCPPPsKl0BbhR1XVjsU78l0Dtu/wrbd+xUD1IbN/8Cj9wzBQOSI/DM3M1Y8VkOPp+/Feec8zbu/fsKze/7/zxNb/UFnRMwTazrrEtsT6b5FU1TW7vwxEWcqAmO/x/YvadCzfVYn1zVIhQlnWbbVpfsTU0iwL0DiaDa6UHW3nI9cJMmmhRpzA8Kjzr5jXWce/vYT/Asn4Row/UW+wgTdOhw2ZRe+MPPRiBz0UW47eKB3l+Muv/3u07FuffMwj8fnY6o/0MrSd04seiiK+5GN/59cEY1MT4S4Wn9kZNnDIwk6CYs0mcNG2rvsKs3B2TzlaYJtuQ+qPIOur7g0nfK8AikDo+CI8Yg/zw9NiLBgiDpGKMH2nR/Q01uq87YmgTlPwUGT0sgeoza800+/IXwkKxExdtQK4JIhjhYOZsopKhHr0gsn78H2esrjtr4HPHGrCeJDE2vSKhoehEkxIBmWDxrgxvxm70DpJlvx0KQ5Dv3zrSSQEgZkeqEJ4YhWMJua2zT/RVurq7IQEV0lXX6LPmntlwSLKMO3fqaKyBMlGm6wgGK7zgz/kPBzcV0vRueEQdHj3Bkby7FrqX5KNpRAVdBPdqEgFt6OuDMr5J4HHSRSpzI4jZny2MiQ5Czrxwb91TilLGpeOCuk3DNuX1ExDUjv9iJrdsr8PEn2Xj/zc3IGBSLPauuw7bFMzFzakJH2ZivhDeLukScCKgFL87AjTeeDE+tYYPPAZ/CQ3iAmumoJyQhhcx3ntIcYrPhgts/7TD1InwJwelTU+CIDhMibZwHQWJOIkE3tY89tfqQlY1p45OV+JJ0miTbjO8B70F1vqCJ1bCRKeqqlq6CObvKuOr+jOgYrN1efkhcfgy8R2EoOPNKEkVS1CSig2KsvkbEqgiOmbMHYeykPnquCokyN1HT/SxXijav3o/EAY/jnY+yNBwzSjx8bf6CPRoeZ4iN/RhN2t5Yl7mJ3VlepdcRVTXGwaIEy4Cni3O1hellQs86ayAuOn+QlpUKRMmPlD5Jer6KecI0wec/9vJWNbOicKOAo7Cg2RjTxbg3uOpRIvWbmDIpBfZobugVwcdJCGuwsTqT4ECgJRTbM439Dz8WjM/QjCgRvcYp9qwjLDfmN1e1KEYoQljnKPamTuuNtL5xSO0p/Xy4sRLpW8xmFecr29GDT67DF8vzsO7TFbj5tolwF/8CpTuuxXvPTMYvbxqEpx46CffcOhh33zIIX7x2GuqLfoHH/jANd/xygebN/G/2aXiiC9AiWuS9jzci0haLtUvvRkxKEK64dTT+8exMZOeW4+zL3sGvHlmCbdv3YH/ePlx3wTTEpB3sh8x40jMVwTSSlHOCh3Wem9JpckZPf4RvuryLov/rYca5ts7wskaTOrNOe/idpJeHLFJExEd5XXkJWNYx8XY9PJJ9N/OG5U5Tw4iYMKnPIbo3qKNvkN/11VvgLOv01BDMkvp6JCRHS5v7w2Rcdlr6Ma0BuvHfi24B0o0TDnZAJELFpTVI75eIPz+/BavXVGBvZh1WrinRQ49ef28v7v3zBlx37/e48f6VeOjJzXjwiU245p7vceGt3+LCGz+VQTUEj7y0RTc8+0Lt3X1GBHNYCbACScONDW0e4UmlO4rVHz+JwH8SZvCZi3PRXuhG1nc5WLMkS8lMRK8INNRIJ+82ZtZiesfi1Nn94IiUiB0FtohAY9OvZCZXPkKEZJIQcKVCZ568s6Sc3f0hYINXt6otHGSN5s+N3TzHgwQqMIxESAiYV/gdMevkh3DHwY0d3OwrKdSBjnYOZp4HyaAVYvVRnscBEgyGMeq0XjLgBeo5JRRzlggLxs4YgN7jUlFVUo/oxGj0GBWP0mqXxNm4lzhinH8EvDwT2Qfq8Iufj8UtlwzA9ImxSE0MxQdfHcDHiw5g9/pSlOZ7MGtmL2Suvw6r509HypHH3uMCB/N//P5k5G6+Q/c5lBdU6KGBXAnhqhMHfb5nfnMmPCohAns27ccDj6/1hnCQEBDzF+1HyYEynalXJwRCREgg6p11OO30DN18bmK0CCiSYhOsd8bBhe16HkdnsL3XSb0kSaT5EVc+tB4IWH9vv2zwIXHpDJLcY+GDRTv1DBNCZ6nJdgV2eR73d1x62Qjs+VbI7NPT8PVbZ+FP95+qK0gkU6FC5EnUY3tEwx7lwHW3fITS0oP1hGfJ8ABGxp8HIzJvDYEj18h7miFxBYVeqIg6ESemFyzmDa+hyRrztVk6vqiIEIwaZJi7kNTye5e0J97zyeI9eh/B56clheksM2eX+Vw1wZJXigvGne5+7SKsmEU0LTRJn0XEgClCairqYJH4nXpyH/2tKxxHFmt8zp3WS8uOZ2CQsPIZNGfjqhZN/ihaGU/Gd98BJ86Z1hPxsTZcdffXuOjWJeoAoKtn0Q1ziQiDLV9+h7seugBP/n4s9mTWY/XaUqM/F0iQHffylfG55eoM/OPR2dKfu7A9u0bJP82ouAG8X0IcPvzoCoyakqLXMpxgqcdTh6ah0VUNZ2UJ/CUN1505CS+8NVsXSb2P6ih7tm/mOSd01ORK0s408q9FPrc2GzEyrye861P/62HGOTHOMCtgG1aBy9VNSR9B4dsq6r5XaqR+JjL6JCBERD09l502tRdqSyvUbJqTINwHVirlSHNHgquqF84apO9NME8714GjDVNd1Zdu/DTgHV670Y0TCx5UtHNfJSor3di+Zi+u+c1ynH7VIsy6fBHOufgDXHft23jpze344ov9WLOhVAhGNuZ9tl8+70N5eQPS0qORLmT9VxcP1A3PJthZcfm73WdG1ISMi0juK72mXOSpA1InpeiM//8v2FPC0GTzF6IchJ5CFjnzWrevRsiLEJuAZgQ2CpHzD0TsCAci0o+xK1vSQiFgzrSaUPtvGRg5CHPQ9B5NcdzgoGTtG406ITLBDW0iOoJQklWFek8jGq3+iEyLRqAIk5baJh3kjwgZUZpbm+EXyHMSWhEUYmyMJRkjlKxIJBsbWlFbfPymISzfAHluq7sZTUK4mkV8xvaIQFgPGyJjwtEkz3UMDEWfKT3hrKjRU+NHTEgybhb8pwazHil2lFc3ocrpwaqNlbjlN2uw8sv9GNbfgbeem4689efj5UdHIjnRe8MJADk2D/Nc9v5F6DWoByqKqjuIMU2zdI+NvJJYMO/DYyL1FGPe1xkHiuuEGBimVCZItlpE3V99Tl9tO15OjahwnunBfR/eM0P4DCEurItqvtcJZULmM7cXGuGJKCJHpgkPCTSJeVcnffvCW2U6YMbDF6u2emf35WLGheSYZIrigPjjnRPVjSxJLHHzVYNx6ukD9TwS3cwvcaP3MBL3EGFWqzfk6HV8Fl2AXi550FDn1v0cjL+a40hmUezz3mBriOSH3gI3XWDLRTSVYnlwxYIZK5fppu1XXl6L2+5aCHoXckTZ9Pl0HGET8bM9y1hqMovhxgsHqqhgfuurBMJna5gCiqIICZNZtGZ9AWrLq7UceS1JJMudeULCfLTDD3m/b9vwrQe+39tFrBEsO9Yr7kVx1zWo0DHFD+uDIyoM2buLMff1rdiwoQCffbwFXy7ajg/eXi/9gV52CPIKatFQWwtLbAruveEkXQnKLaxA5v4qSbtxDTmxWRXMVz7x5zcOwJU/G4/lPMfG+FonmxZ+cQ0mn56m/RSvryhzI0jevPr5uVj0yS2YdNopeO5fV+ClRedJx2nc5zNPoQiQ5Ib3NlabCdZviq0mKeugZn/pg45gg/V/CIkJdtgcNl21IlhvWFfZd/CQYFukA7c89G1H26mqdumkD/Gra4ZJWw5B3p5CVJVU60GWA0b2FCF5Pc6bnYH+g5J047ov6t3QfSe+OBLRZPn61r9u/LRwpHrRjW78aJAz04xk5pR+iI23oefQnkhLs+P264bizFn9MOuCkbjuFzNw2UWDcPXFg3DHlUPw0p+n4vk/nopHfjMB553WE5EOCxwy8CbFHW7M3yB9o+8Aehikc40VTkof7YTvpe7jPBzux4DEgR5UeIYFN2czjvqd/BHNje1qPsHB0tccrSvUSzybva6yOO6TDJlmTjrjKmGSiLmqmpC7t2vvREcCvZPUu5tkYAlQUyeeoRAo96f3TUCwkA4SrrJ8pwxQ3hu6gkSFs6PmBlouW5iEzVjC4Ab1ZgRFhCBMhANhfHt0MG9obrN2fT72rMjGzu9zUM1DKd0tcBVW47v529DkgpDaYFiEFHYG7z+RMMlwTFQIKkWAnHvDAsz7YBOuvKgvti67Gp+8OBlzZiYh9Bh68njhS7691QYD+tux7pOLkNAjWjchc9a9wzWvXERiaJoMcZa9q43iN1w6VMo7yDAxEeKhbpPlNcBiUbFImEVZUSMNTOqAztrLNSSffM+KaJpbmOCdCSK6pp6WofFQ0enmfok2KR/DTvzRFzd1WfZc2aQ5FFdEfU3HzHj4IkJEka78SXopcki4zcMUuUpQIkKDIIk1X2+9VMi95AdnsnXGl/GTV+5lWbrOcGlmPuvr1UVK9jmzT3MTFXjyLKaHm84pIkyiTPCZprkOhSD/KB5oihURH4k+w9I1rILMfJTmlqJC6m5Vdg7GDDIOljDLeeOuMg2DZUGCaJJ8CrhGIXuE1VvPJ56SgrjUOOlX5Hq5jGXIZ/LP46rHmx/t1Os6g2SfrnI3bzlo/+VbjL4l6qpj/Wru2APDNm1sqjeexfzmH9s2vY9pXslvib0S1AEARbB0cYehpMylZdF7aJr2PXWuJkwen4ZrLh2g+45273GpEwWmqyvcd8MYEXSeDq9U3CeWkErjVkmLt8x3ZJca5lHyeerZvfHJ+xfgvIuGygVGPe2iWiHEAiQNTEKjljvXcA1h6c8bAuWT1LH/62B/auwvMj6zTbOasc6yjRIbVmRhf7YxOC5bl2+0dwFPuM/e8Ct8/+m1+Gb+Fdj27U1Y8/F52uZ/f9t4vPn4jA7hYuLxVzbig8W7vZ8MHKlcv99ahideNc4y6sZPD121yW5044SABIoD+Zjh8UiIsyAk2B9CfZAQa0F4WCCWCwnYl1eHDTsrkXWgGntyqpX8BHIaS7Bndymyi7w2595xgL9EREnYMiYfoU8z4DOq8q05jJTu84b3HwAJEv/oW143Z3OmVtJPUITwPA8l6McB5h1XFUxTj85Qsk/yI8GlpNpU0BxfyJylFfImF7dIGEJfDCIl31flVyF3W5HOEtrDglBVfpBJkCC2+BAL7nGpq/QgSMqURI2DW6CwOW4653sSGJoOpYxIQbh3VcCnSI4KHvg1+eyBCA0OhB+JjtxZVVSPxgoPMlIc2LJkP3Z8v18IbFNHmrvSSkeiDrzHvO9YMAlqXV0r5r2xGvfdcRKy1vwMD/9qEHr1Ov40dQUzDsu+L8Jdf1ytpLQr8s0qFBoKrPnkciV83BtAAkgCoeZCXmZhmsaYYtQ3ja9+sF1/I3jIHYULyTi9Oe3MPkhMec/3m0qEjAfDESkPZZgSAe4bCbKE4O3PDnpyIsz0TxyVoHXSLQQ2PCpMr+fqRICQ+m+/yTL2YnmvJWguc+a1i3Ddz+dj1ux/4bybF+vv9Kh1/+PrOq41X8NCDRMwim4+h3VOV3/kc5Pbg407S71XHkRyvF1XbbjywbyhNydzxaSm9uA0PZ9RVOISIi1kWsJWsSF5qiJE8qhFhEG/vtEdKyDc0M9KrqsPXhgHERorJWz7+dllOtnw/D/Pw9wnZ2P2OYPx2FOX4qI5ffV6tm9CV0QkXewfaG+vAosmMpKxLK/Y5Cg1vyS4UjNwYJyKUBWPUv6MI00qWTbPvrVDr/MF83PUrDdx652fYPTYv+L5NwyRsnFTJV57P1Pf+6Kssl7LnuBqEMH9AoarYD80SP5x4oHmONwbQ3FqeAFr0MNRWbdoumPCLD+a6PUa0Q/znjkTycnB6JEWLOEd/L2yql5Ir1a3Q2B+tNkCERNrl/Qan837fJEQZ+vIV3qd2769SPcCEmY4JN4mtPQkDsEOEXn0rOcNm4IqRAIKsIvIdADWnXkAAP/0SURBVHehpv6PobikWicFOFnEfpmZrJMQbK9SnuxTPnnzYiQkGAUXagmCu7ZehQXFIQ+yHDUyGmNGxaBnzxAV98xGrnyYn03w+ybJ5NU7Kw7pkzuXq4lFq/Px+NyN+qyuyrQb/93oYrjrRjdODEhaeSrw2CExsAqZzpdBfvTAGPRNC5eBwA+90yNQXFaPJd/lIjPXqYeBvf95lnSAcm1hrc5E1dY16eFRh9RUb09l9mnSjx4V/Flvl7GktfY/t6RO71StzbQjNiJLUsG48flKEuX/FnMEPQZCw+VyCcYcMEmgSAAYDEWMedJ4oIzi3ChJQXCEPv4whFhFYESECFkKVK9S7gYZcOU5dWVuFFfUozVYniPPDuoUou8nmj00uw+eX2CSYMJ8r96Hon/g0oC3sGJ6CAmUQdIWGqQzptHJdjTS/krJgR8GjE1D2tAIjROJhM8Y2AGjFATePDTBe3zTcixIkeLl59dg0Lh+uOPaDMR7z83qFGyX4Ozz2Td9h7JO+4MpNhgHio8Zc17Fc09/i9sfXKGnFfNgwTOu/hw3/dY4gM0kVVEivPsNSUF1qVNNY2giRRJB6PkRkjescxFec24zjQzvkX+skfYUqPVIVxDkOhLcQGG173+efUhaFn25T8ILVg9HvF7JilzA7777+iBpNe/h5uynXt6s78McVt0Dwg28JPK89ze/GK+mZL55To47qG8k2kQtvfzq1fjgnzP0dz7nLw8t6jhzw6z/3EfBeqUrBN40E/Ti0yZqhmeZdEZhKUVFs5pF8T7DrMhYMdmVZYguBsXn3nXNUCH0Qjgl7mpGJvHm8+hgoVkiM3xAdAfRSk+L64gYr9EVKckb89BICoTI2HBkr7lNvZpdeVEG3nxyKu6++aC7Ywle8fNLBiMsMlyIfZOWZZDcb66mMNxYETuRXo9+mZl1WP19tp7/wceb7Yyv3LPz0iNT9LMv7EKu6aSAG403rfsNrrvMsNffvKcMd973lb4nzCzdnVOjecZ9NVUlNd7N/K3qUYyil/tpGD96VSrPL1MTt5L9RXBV1OifT9EozDIvqnDD5WwQMRWsZU+INtXfOU6MG5vQ8b0vzPA+XLgbrhqPCnHCDNcXY0ZLuXhhkW7npPFJCPPubTKjZdYrgs2K4fCgQIs9BE0y1gRLf8MG3+Rs1EMRm6Xv+b+OlZtEiElGctKB0Hoj7ZorXI4IKxrr6vVEctMDZWpimJ5HxBPoiU5FqmC+Hen72y8bjXfe2IgrHlmO6T//EnM/ztRzP9btrMLqrRWQ4QYeyVZaGX62PE9FIifEeG83flroGKO70Y0TDc6e0JTqyZe34fUXV+Ffc9fij3/5Dr9/eBmen7saX3+Zia3rcnBg6268NW8n5n2yS5d+n3xtG8pl8CvddwBz39qFFauLlWSboGlQVYH5QfvSo8Kk/EW7nbDZjFHO/O5EgsSLCJFBjMSNtsQ0aWJ/3yI9LA+CMwnjsUCCz/0TXo6hIOnw8h5NMweSsn2l2LOuQAYT43uvNc1RwShwNYYbbh29opE6KB711U0IkUF45Ol9kTG9N0IjLKgvO7h3g2VpeowhmhvkM+Mj75luXfkRVmWu8PAMD7oKDj6KXXqX8KbXWWPYdPuLcI3uHYmGQH+kn9xLByvma4vpE1Ue11UnxjNKdi8twpaP92Pr/Gys+zgbbgnTWdiOolWVcB8+YX5E6OZfUQzxMaEdzyKB9Cmaw6CiWeCqA76ctxFV1YcKX3OlY2tmhRAgK/oM74U339yE+IH/xIBJz2Llt3vx+ksr8dU3eXodSRpxxdl9JJ+F8AqppG0+ibKuhEmF4KFhSWkxOlPui+wDpVJGTSogVBRLGZHcmns0aqo8ukmYJbdmrZDKilr1GsXZbV5LscNZfdp//+G3pxqBCsz0FxfXq/cri82iRJogadUNr0Jmg4WwEkbNMMBq0tDYinb53SKk22oxfl/09R4EWkM7XAqb9b+8qkGFrpqLySvjRffAjUISA0JCMGKgoQp9n7F8QzGC5DfGg+nlH+snVxpqhMzqipM3/IljUo26a34hYL5SRHMVxek9cJOIjPI3xIrkCVd6GA96reL1aoIVa8fub69CtGFtpfnkE6zCywXRMy1SCX1zk3HIIvdTsY1zgoE3ctO/ufK4clOBtDvDVS+FDtPDjDRXtniIaGew7ur+HbknRNLNdsy6tHZbudYHt+HsrgPjhyfC6rBj37pfIKV3HBa9fj52fHMTPPWNkl9tuq/NWVaNGWcMQHn2PVj2yVV47qk5eOfF83HLzyfoCom5qZwwyyM5zoaTxqTgnJsW6ne+2cGVEAqzCK9YYLmYYL5VlgPPvb0TMXH2DuFmwgzfF/yOl/l5xR7B51F8lBQf2g7N+7kazHrexMkYEVl+rPPMNynf/+v4YkWB1ldOOrDNE3xPs0RnlRuxPeLwwgtrOjy01dQ2alvgqvqiL3Px/sf7dKJk05YqbNlahb1767Fvn6djNaozquvcaJKO74uFmVizcj9++dsl6HXS45g46xVMOe9N3PP8evSf8y7ixjyPnM35SOgZcUiZd+Ong//7rasb/2vBge7LBVtRlF2MCy87Cc8+dibe+OfZyFp7G+acNwK1B3YLSbWgOOcPejZI6Y7rsW/FZdjy5XnI3XgD+o7OwN/vPRlTJybK4GCEyQGDG6/dpTWorwRy97lVkBwNOjcqg3jBnjIEegWIz9h0QsF9FTRPMFc/aFVMTyokF/wzvYccC26XQfDNDYNKGmX05SuJGGdy6SqzsqAWFprHeBMU4DuyHwH+IiRiEuwozqtF2f5KJA11oCY6CFGDExGXZsWOL/ehprweVhnwuxzhBR6XEC4hS34kd4yTpJeXcsaYEaYYcQjpoLvlHwOmJzgiWIh8KyJS45A+IgF7dubr8n6bDKKuSmH2glohJ3uWlRwaTxnMcleUoDrfidBAiUtdE8ItATp7mrM1Dxu+z1VycrxjHk2aEvsk6opRYTFQWGiQoqpqETSi0bJkMC4obNONl5UyiPM77uFxShm+tiALUancI3L4fhViYK8oqR/NIrZc6smKqxTWMCtC7TbJv2gMG2i40yJxJM49rb/OdpOA8gwDkl+SS10RExI7fWIP40IfHCiq1Q3WJB0sF9ZDE/YIG1w19Rh91tuYcskizLpynpodUXCwnrESk1ir617JiGEZxo5T3+yOj7fpfgDuYWDd1zNLJIxmIc80+3j2jW1CpA8lnTn7PXjvnY1IzOiJm+7+EjEDn0dkn3/ilw98DYs9TITboa7valxCvCUsxoXp5SvbGEVYaIQdsbGH7hXjqsx7CzKlzbSq5x62HZoKMU2c+a0ud3WsSpG/6+GCwoKYNyTszFeKO5L7IEnb6o3FHXsbSJh58J2KGhFE9LBFV7sksBRhVaXODtFwhObTAZJiCg62GXok0rNdNC7t2lcUFzpR650HGJYRK88wXPWqeZu30bPsg0OtuOvR7/UzYT536fIcZG8/oO57Tzn7TcQMmIvovk/jrdfW6MoQ99MRZpUYd1KC1IlQ3PbHr9VF6+2PrMAv/vyNroCwLOe/ci7Gndpf4hKpplYnjY7BdZf2x5xZ6bjxwsFS5k1Sh42wCLPM+/eORVx0KPKyyzHmrE9QKX23KVR8qqPCFOfE8hVl6HvKi+jZ04HbrxmifaEv+FGSL8LN+MwVRH7HIEiQTTflBHOLHsV8YQaX3D8BLaGBKCt366p83+lpGDo5A/ZY77LA/1Gw7mzbbhwGytU11jUV1lrpOF4FoqbMiSuuHKUHbbJNzJreBw/8fgZeem8bisrqRBz64em3duCxVzbjyxW5ePSF9fjgi92okjJkH9pZPNCkNyg8DIHWIPjLGBXoCEFkRgIcfWJh7xmFt97ZBqcI2eBIC9qkUbH/YJvqFiE/PXQLkG78x8CBhCYWX398Bd58chKuurgPzj0rFR53M9ZuLEJoYh/EJh/0QEKYnRAHj7LiGhSVHtw1LrxGB4wGIRcVWRVYNX+nkErrITNdR0LB1ioh1R4UF1erh67/BFQYCCniK/84K02CQpeWHDhpQmWx+YzORwFnubmHxFxRIEi8TPLI7/kXnxyG1kYh5F1sPD5ify7kiPbw3Hxu9yqEU8/rg8iUALglb1qqeNBfiNrvd4zQnUCiwfiFSHoChOTT1S7jZ3rtcntaYBUi80NhplaChiPZDk9dM0KEW4bKX7/RqSI8PCImhOhxek4QHiekP9eJvM0H9/aU5zZi//piJKTY0SQVKiTWorPtK+ZlYuD4NMy4fSSsMcff+XHDa2lOKYqK69D/lLkYM/t9nDTnA0y5/DNceudqjD9nAU6e8wlu/O16TLroc0y4cDEmX/wVkga8giefXS/kPRA7sg5dcjHTae6toDigrT3LhdyA7lzpGjYq2oglqwHviU8wvDjVVNar6DPJOOsaXwf1PuhOk6AQenTuZj1Rm25h1Z2qEAQSDz7HMMcKQHWFC+tXZMFqt+qmY9YzdTIgBUFBwedbwkJx7jUfKWFntTBXZTKlLeoKi6STM/imqQeFDOtQtBBPX1JJHCio0jrOa9SZgESGIobeerjfgGH5QoW3D/vUtiAf+X1UzEEXueYVoulQWVSFwaPTcfnFQlzlYror5j0UFTHx4R2mTRIFpPWIQHisQ/OGh+wxXBJ8XeUICUJpca0KUYIboSlWjPpuTCpQ2PHehvoGRMSEa50hDsb4cDBPo0TP9esfq+LRdF9MIUMRxFlrt7NOxJQhxr7bUKjX0UyMq1O6R0XiqPutRP3yDA8T5nNpWhMQFAR7uEUnM1jmMUmRItrC9Xn8fAjkM/dyfLFwu77u31OCLz7bqeZXXGE7ZVwyvnnnLNwnbYjwJY0bdxRLnTl0hcFERn8bvvw6Gyk940S8e6Tf/x36TXwLL7yZiVfeyVI37eVCfgvygfy8Nnz3fSkGTZuHaTNfwKlT+yApyS5iPLZDrLRLWWTvdCFnuxPXX/M5rrhkAfauLMWlF87H5+/sxp03foULz5qHi8+eh7//ejnuu/FrvPLPjVJGXfSK8lWY9AdDz0iHIzEMw6b3h5+IK7v0LfaE4+uv/7eCTYZ7iNjWWLdUuEsmsk1TYHP/EPdQTRxJBySQPq5KxGEjVm4uxQMPf4PXPsnC3A92o7KmARVVHny/sRQDekWIGBwp7YhmjYcKRoL7AFs9jagrqkETJ4qkntXsLYFbxExtTjkapO9qlO8bvWdN8WBZ0UaHhdON/350F3k3/mOolQE/RAhVWg/DFoFj3dLvCjH01OcwsH8Uzjt/mBKpL5ft05krwvQ0w5m5uqoaJbkmzLcc6MsOODFiVKIMZIcO8Z3HU8JZCORtKsXQsckYOiFZN7H/J0BBQI87JCOc/SU460RwoNfzF47GSASt0qE3SL8cwtnNJsOsiSKGg4bvHpBmGUAahORb7BbJowA0OBtQUwIU53qnXgVdNW5asGTvrkHejhI9oT2AG40FzTJO+FHgWYXUZziwc2spPCUGqe8qTz1uwxRET06XgvH3ppNoEgLJgyTNGdofAn2W/FNb4kFcrzhEC7msKDIGKrtUo5hYYQYy8FXsq9b0En3HJKNE4mui7kA14tLtxqZYfyHaUhThwlBtrna0Sr3ylzRW/AARapcsSuyTgHNPT8fbz8/BC49Ox/23jcftV47A1HGxePzBCXj416Nxx1UZuObiXpg1PRG3yvuf/Xw0brl5jBDYAAzJiPeGZsCsBikJEboKSOJquq4lKSBJbpCB2ZxJZ73hPSQJ9mi7ED8SYIOA81quBvjCLDPOsNd4B3quapDwk4jqCgfrklxIUkLRQe9NrG8k4CS3JmFlOfJ72v9zdj4v15g2NzVCgZBz7nvgBmS2TYZLEcJ4cbVm7PB4ERTGtSZio6QcJXBugKXIIcm3hAaLCGtQ0yA+n+DzCRJygnWOUBIlv/EZxsqIft2RbquUGfdKxIr4GTUgWuPNAwN1f4fceMGsvmqqxjAInoMSKs/nSghXl/gc5q1B2Ixnm2fukHRxbwTLy8xHhss0U5j/8oYRx+UVjWUqWYy+aQ5D0LCNS14zD1kPdLJB4sf2RNBsiqATAopDgismgRJf7msZP+xgHTPzgWFzhc0t7ZXpZz63SPlSyOihi0Z2duTDlm0V0u/WqkcrPj8swqaCihvOWZbzFu3V67y3yTUH7x3UN0ZXYhjtzuB3docVxfnVGDs6BTG9e0s/14rf/XUVbr/nS5x+yQeYftUnGDr9ZUy5bB4uvOVz5OwuxGlzxiLMFoJ9uS4MkDHDRL10TS+/sgWXy7VvvvkVPv5kGQZPfBTfLtmKvzy0HP986XN8ungFPl2yAvf+fT4ee+lTGXvyEWo7vFesq5V8lLKVqoc+o3ogIkWIunxPERkk9Yjvzfz8vwa6ph47KknK2Vj9NPc2Eayv7CMDpCGUVBoid/iwKMz/KhPfLNqCG28Yh52b8rDiqx3YtjEP61cfwPKv9+DBh5cgru9jyBj/DAaf9g7Wb6zQe014pG75BQTgrgdPxQMPTceoU3pi4Pi+6D0sGdfeOQHDJ/fGgPHpGCD1IMhuRVlJPaQ5deMniMNbYze6cYLQM92Kkl0/7ziU7fnX92DWBe9g0tRBGDM0HqU1DRg6PAXXXPU65n1q+OVn1ygcAE+8sgERCbEy+FkP6/wb65sRNyAGMUMPVxLm2OflL/C4hCCtykZAsB8SRgsRkUGli/HxhCDAIxGX2PpbAhAihIBOIoMk8rWiKujW0WoPhuXQCerDwH0WFhn0/OS1TW4msVQiIiDJ6nCZKl8p+Ym1o+/UJMT2tWhj3rBkLxpq5FrhJ+1CPuvkfT3JtjcTaSGV0CMCqdzEPTwRLbX1kuEiSlbmIWdDKXKX56GxzI1JN4yBJcmhYqhzfnG/SW1JHdqFgLnKJINFCNUV10v8/FBV4ZZBz4qBI5MRdIzDFruCdkjyQEu8FS0V9VJe/vJqmFtRPNBVZpPkSVB4EOoKq5C3tgzOveUQygxXJeuGCM4aN4K5ps9BV65vVrOwdjgh5RAu8RfyUr/Da3/jzZdjIaO3DZm51WiQtNsc/oiNDUR8TBAGZNgxfFA0UpJChdAGYvq4VFxyZl/0S7Xjutl9cfFpPSU5ItI69bTmY+1hoTqDTqLLTeUE9zWQI5AcmCYyJhhObFyYEF3jpHES+CB5rkFY/bEz21gKM8uMs/x9hRi2cuVDGpYKWbmPRITgCgzB1RcSc5oTmfWNYDwMIm7UPcbT02DMFphpOHd2Lwwf11tNuUigeS3jRbFDcbA9s6qDvJuIjgpXkkLizvCZdpoVmasJ/F3hfUgMzTXYMQgYP8aDph4RMXbk7s5DcbEhssyYc0/Jc49Ow1cfr8dtv1msplG8h8/iRWmJRt00CTgPaizMLpa2ZyylmESN7U/FkNxnrmrkHKhUUs/8p/crXVmS8mC8SPR275dGd5zIynJj/sc7VIQy2xk/5qEKIMkbijH1XCR4/e/TVFRp/ZB4mXb87AeYkF37Dy6DmvnQMzFMwqOgNfYKab7Je66u8L0pDM0iv+CWTzUufAafT6GjK0KSbXRYsL9A2nsnmPdWiNDlineJd2LArB/m67fvXYDashJkSf7ddPUI/PaOcRgpJHT0Kb1x2hkDcOsVg3HbjaNw2bn9cNF5g3HG2cNx2thUfL82F9PGxyLcpzuhi/WTBzrQu6cDt503HbPPmYKnf3cJ4pJicfa5GUiITsRNF52O++65ACcPGQG7xYEBafYOsy9f2ER80mxM/7yWfGb+EXzv+/k/gU7N44Timjn9VNxq/Zc/guKZbd/j8sARG4FrLhiq3/PXfBEEPLPmkV+PQ8G2OzDnkjFqGhqd4EBEnAOxKbG6b4Qmowe278e/3tnRUcZERa0Hw6U8H718OO6/fCiW/vNMrH1jDjbJ39w7x2HF3FlY/8o5WPvibHzw7BwkRNkkbt6bu/GTQqdhsRvdOHHg7B79rBNPvrATv/nDN7jqhglol8FycJ8o3Xxa62pA8tD+uOmORRh8+jxceud3uPH+FcgVQjtyZBIiZQDu3PmH97Bg4Glp8gDvF11AxmYlz7s/zpRBtAWR8aHY+mUeWgwue0JhDh6c6SYa3U2opw9/iYTb1YTYhDAlVUTxgUNt248EdshcMeHMqJKmTiBBIRmlNysT4QnAtPMH6awdbX/LS5vR7GzGpiVZcBYAmZuqlUjYRAQ5egTDmhqJ0t3l2LO6WFcaqg7Uos3dLKJE1IsQjwjhgKZpiwnGxF/yvUe/eDQ1tqLF4q8z19yTEp5ix5CZA5AyPgmWFIceFvZjwdOp83aVwFnlQZOzAbtWFmHbshy0kMlKurnMX1tQi7K8Grgkj0OjLELKJL5CUmJEYDWSNAlBbZfveABkeUEdRswaKORKklbfjqjUaN2XQHedxwLNmLZuqcKBfA9++9gG/O3VnfjDU5tx3+Pr8czrWbjn8Q244d6VuO0Pa3Dnw2vxq0fXyfvVuOrX36rdtJrIdGI+Zp0mqdWZb2kshveoZt0LEGIJUXJQXnEo4eN9l5zVR01dSAoChOCzLtAsR71UrSk0LvSC11ut9IJkmMixXplklJ+5kkXCy1PWuVqnexmEWJPccpacJFQuU/LPeBLFpbVaD/jJfKVA4AZpbo5XkSPxoggJi7Bj965SzUPCrMqbtucrWSV5pzAiyeWzTeFiCiPv5bBI2yLZZlvgCoHZJtiuKHLMVQLC29QQag2SthCqJkeMO+9RcSW3Vkud8cUSyTeSckI9bkn6lbDLPWyD3NvCfCB2769EsNWq5mbWMIueRB4iwoX5xjJ49/2tHfs2joWsAxWab9zbwSTxmebqj7miEiqCgJAqoXt2KBJZdrzOjGOgKImFS3M78ssEzzth/NUES8JjXrN+NbjqERXNvTvGdeZ9DI/XMXyuTNEcjKBAZJ2belKyfjbB+8xD58qlrWo/5w3Mm10drzwb6tUXLsK277cjr8QFt9R1S4gf7PYgJMVbkJ4cqoLIz68NNXVuSX8r1u0sEzHUglsuGe4NxQBXBldvLcdJE1Lwj3fPwkcfn4Ob/zgOLz87C1bpCy69dAyeeW8mHvrLBDx633i4Gpxa5lGx3gB8YMbPJqKGHgKJ4y2/E4WjEbHOZWriSN93xtjRybCEWdVBQmR0mNYfind6bZt2Wj+9ZteeEq1/zItoGVNYj1nf6BlraN9INNY3aDlQvHKyg/uO2Hc44mNw/81j9T6aTRM94yOkv87V91L1NG1cIOc8EMHPUsUUk0cl4ZGfj+kQwt34aeFo9b4b3fi3QM7F8f7l9/fi0WfX4axzBisxCRZy4RKiu2TRVuRkV+KmK4ciuW8iinKr8emCHVi9rgRnyMDCzYDhMvB3BlcIzIHzSHCWADnf5KPBEYBQuoIVshAsxHrn23tQua9rO+UfC7MRqXmHpDdQCDkTThOaYCFOJJbNJOvSgZvk4lhgX829FSZMwqWzrMxUfc8ZUH3bMRiFirgIkMdzVi8qPgiRaUEYc2ZfhMcbtt8miWIQlSU1KDzgRO+BiYhKjkILbbCEQCYNobhoFiEl8TA0VQfMGFF0OCJD0FbXguq6JjhFGDD9nqIa5C3JxY5FmWg7Pq11KLwJ4QDV5GkxDgJrbEdDiRv+njaER0pZkhjJH/e+kLyEWP0Rlx7d4XLTGmVDXV2juvClSG13tSCxTzQcKQEafFlRNUoKhURKPvl69joS6NIzrWc49u4sxBuPTcYzvz0FHz59Gj54chqe+/0EPHnvWCx64Qw8cd9o/OO3Y3DvjYPw9pNT8a+HxyOvwIWS3ErExx1aj83y4sbPMCHeHpdb06Sbt2WA5wwlN45n5x60FTPvGZAegVaKAxndafZE8y0S5CAhsZXlhyps8vISaUfcV8HyMUFyS3AvAQlneUEVSg+UoLKoUgk46xtJsZqFSV2wR4YquSRBrapt1HpAcsFXLkzsyarSmXNDRAlBljC5YsJXmvRUVxsmQ6x37BceeGqd7mWhGKJpEFccSHAoPmzh1g5PXlLFFbEicHwrL9uBuumurkePvklISz24WdibNCxYJoRcWBFFEUkXGZa6LpbvsvMPFXY79lZLW+JKlTFTrI9iHkiZMJ/Z1rxPx9I1RRJvrjwZqw80a2LecJ8E74uKdyDs8PNTu8Qeur1lWNInqphiAPJcMx4aJ2+6a2qghxpylYjXm9+r2Z7Ngn2ZpR0kkCgpBj6cv0s36dMESzcHi6Dg4aPBUlahIkzNfGZI7GLmzOqndZHmnqwD7Ae4YmbGLVHS5gs+jyewP/3ydtx2/1IVnObBgGZ9NcG6eAUP8FxzF75aug+b95Tr/oRkOjGQctmWVY3UJDtSEu1qBldV3YDPPtuGL9+coy6ofcGJhnYpk+df3QaPdOd8Fmt3VZEbd977HiaMNg4f4vehrDuCMO8S1sFWYKBzPAnTJe3R0HlV78fioHQ20Dk+Rikb5fNjwD1LNju9wdHrVb2aUrI/YNveur0UVYVlWPjtAW2bBE39hgw1vMpRiC1alqeRoNBV80CpE6z3NBVtcHlw+S+/UAcNXHQm+qbbsP6z6/S92X59wWSYSZFqi5NHxsGrc7vxE0MX1aMb3TgxoJeM3hPexdx3duP260cJUeHehXakJdvw+qK9mDxrsFzVjiUr83H5ORkYNSYNJ0/qh6GD4uCwBaG8xAWPz8ymiT3fl2Dz/P2H99wCesQqzXIjc8keBDobEdUqRKjYg+amNrRGCNERQWIO3D+yPz8i1LRBBuswhw3hMaFwyB+9YtULQbdYhMwJaYj1HvZ0LFBY0MuVCZ25FZhCxMQh7om9r4SMNfJsY7C1yGDqJ0QjWsYUczCjsAgLCUG/oXE4sLME3365C33H9kKLLQANcl+oxD1YSFRLF1qNGz93rsrWAckuaifKLxBRLf5w7q9BcVYF6hsaYQ8LRrPLIJ0/CN4IcvWKxNEm5K61tUVIaYgekNUoecmZO11ZyojVwZQkP0AGww7ISNgq4TQKEQ6QPK8qd8PeI1LzgsGnDY5CUKxNB9zjmXkjoY2ICMQZM3pi/Bg7eqX5oW/vQAwcGIJe6cDA/sEYLO/Hjg7HqOFhOG1yDIYMssq1Djzzu0mwhlMQGWGZZcR48D1NhX71s+HG7LTkJ0kBVzO0uKWerhGCYMK8Z+G3ebq5mwScKwcUHiwLbhJm3vhCOKySBcMNp58SVxWxEjbrEu+rq65Dz4wEzH16Dv7y8Aw4y6p0xcMkniTY5YVVSuIpMs6c2lvDNskF69qV52XobD3FBzfS8xm8PtxBb1HN2LrLOHmcIEHls806TZLLdLNZNtTRvWe77skgjCuAXsl2FV0E0834c2WJ94Sq+NKfDkG0QwSyMORGEbLMCD6DILmvkr7BF8wbzSwB4+V9e3A1gITc+905U9I0TRQlXLHheSckZirWhNzHxYZ15M2xQDe7RvhS/hIGn82VB2YNVytIGunJi6Cb2tnnjYDbWa/lTtGmG4ylfLlHo67KicKCgx0C+ba5f4fhmWXO+kWTPBXoPuA1FHpMl3nuClelaIbFPKMJ1rufHXrCNctebsOS1UWoPpCHmtIKbNhquI7m977wLjBJuwnD+s+vwZfS5yx8fwt6xDmkrfph3fYqfPxVPua+vRvvvr4B2fuqsXXZDRg6wH5IWN5iQP9ekdi9d5ea2fJ3Zrl/jVFHrF4hxu+rpf3zt5JSl+736Fw0neN5vOhsVvljcbCXN3Ck+LB8fHG88a6sdKOm3KV1mvWBdYqOJyhI6faeJnqXifA0sX59AXIOGGaE23eVYsvqLBnPHNpGuCLGCQIVx1JPuPJ28rB43Ztmgk0pI9UQfV2B8faNO+tQN36aOEFNqBvdOBxNMkhXlDpx02WDkBgbioLiOjTLYPrKK2tx5ilJ+PKV0zB5chp27yjVzpEblxPkuuS4UGTl1iJSSHBGP+8Gdu+oww3F7lI3rDKQbpq3F06f/W/c+7B/VQmyvz+AqCghPqHSzUmH6Z9oRezAWBnAQ9FQ34rIRIOtHG8HfiyYE2F64JcQCW5k5WxusBCT2mpuVpUOn8SPbOk4Wxxn17jfgeYlJlEzQdJIcGbWHNT5jXmV78QcH+fNukMhF4cm2FGe70KoEIuTJvdBVGIQBo5NQXzvKF1FaZNrGOVDAhTQMUBTvRAniVetiIOWUH8ExFoQEBWCkOgQBEeEIG5AFGwS3o8FOZdHREawPLtNRrR6IZ919QZpjHSESpRE/PQIhx9niCV/qyqMAZaIiBMiKPnt9rQK6ahD4hAp+7SgjqwPttKE7PiEoAmLlO21Zx0cpE0yasL8PP/zAoSnP4+7/rQFV969Hnc/vgrlmVnYkVmsv/uWpPl+9tT+CIu0K2EnOTT3AFhsVrz90Z4O//xcafj73K149631SOmTiGrvOS262iARoGh4+N4J+p0ZH54DQa9zNNfidxTJJtGlGKmvdSM5PRYr512kh+bdfv0QrPjsOtTVGCsEzFPGKzohErGJEVLHDyf7fNRvbxupJIUVhs8g0bXYQlAvbZpevj755oBxsYDkPE7aOU28mE7DXIub73m6dgiifFzqepOBof2NQ+ZIfAimQd3PSnyK8qoljfr1IZh9ak8lVxQJauIkRJyrFP5Cvg7k12p+mmVgtjG2LT5C671A983I9eZp5MTEsekaLlcSGHeuQLAMeC/DqXV1odqPANarjocJ2KaYJwqJiNYDy8EMf+p30+TrNp3RJhopJqSxBIs4Zzy/W2vspSPko67gmOFQUDI9NLfzl/ow0Osxzcxj4rUPd+nqCOsGUef06Gqnq8YNW4Qdf3t6FfbvP3zH8LznZuA3D56DyKQ4DB1omGn5hkvteNVd3yFnvyGQUpL9sHfVrZhxzjC89O42vPzC9/j2231SLjVqrvj0E7Ow85vLkd4rGGs3VSEyYy7e/8g4hd/MrZQUO+wW9gHeLwTN3i5nV6HTeCMoKanXe7hiYsK7le6YaPcA9WVC4nMaUbjTiYLt8retBlkrSrBzaQEOrC1Hzuoy7JfP2d+XIGt5MfZ+W3Tw77siZH1frH/75Bpex7+clcY9excXoHx3PUok3KxvilCS6bVnI2Ss4yoj0SRNvdLHwcgPQW5BlbYbigfWA+73oshlXWD94ArZ2T9bCI+3WJe9f5FOHBBz39+l9YeTYWw7nCzgKifB+z21tRg/4lAHG0vWFOHrDcZGIPY5R8JxFkE3/otxsEV2oxsnCGbHEh4ehOnTM1DvMjYypiSGYdGiXbjw0uH49c1D9Jo3/jZFiEAL/v7UCqT3cGBQrwgMkIHx0+W5uPem4R2HU5ljMgebAEcwGqRnbrf6I/ubbDSWA6U767Bq3k54iur19GCXdJaVLS1InJyKjBmpyNtbjrK9VdrhZq4VMuidITsRMBsRCQhNrGisUVftgbOsTpepufLBmekGdwt4gN/xgOfsueuMmUcz7V3BNHfwRedGfaTbw2OF2F2YgbghUbBEByNveyX2f1+AbR/vwa43diLv0zwU7q/TJXxfWIX0cQaVtuURQgKSx6QibmgCwpNsCJR8bSxvUCLJvSg/FrTHDg8PkXrTjPZgyVEh5SRdOnMu+UnbewjZiOgZJ8+VOPSJ68gn7j2ZcskA9JvcD4Mn9UP6+JRDSAqheXQcI6B5yUfPTsTkiQftQLx8tQPm5zlnpmDA8HQsFnLyzdJ8bN1UhITBGTjZaxJiwndg3pNdjHpnvTGTLmSSZIEknqKBJkY3PfA17n10LTImv4UH/7RUyi1SDxCjy1xjNYD1pU2EVQh+dtkADdMkLvtzqtXkzIQELcS9TWczSUYaal2458YR6i2HYDJGjYzGoncuQVVhuc6yf/TSOUKyrsTy9y9FdXEZ9u49dJM176F5UG2FU+NMcaBpoJiSjAl1hOHdtzfgsee26DkDr7y7G6uWZSIi1qEb7UmGmCENInRcVU4kxB2sOGY2x8m1tEsnwTfamXFWhkGo3CICvBf6wB5GsxPjwEDmEVcKjH0NQcjeU4z1G7yOCASsV7yI8TY3u5tmagTPxGAYxNsLtuuKBcvcIHLGeSFs+5wwiKSZ4HEiwm6IC8ZR97hIGAyH0dGN4lJWFDgm8gu5Z6RRJzg0AnIh94XUi+hhPv/id0vxzkdZKlqvvPtLPbGcM9YNXhMsmrsxzz01TvSWtktQ7BM8XK4oq1DNAJmvzAea6PFeroJp3ku8hkx6DvMWZquoYFZ5hKTz+z//5iQseHE2snOMfDXLjti4sQJvPvUxqmsMgi1JRLzw1k9emIIDay5FxYFfonT7tdjyxRzs+OoC/OzSvlJ+eqkKp5qsPThpeJp+NsXDrgNOXDxztKTJ+EyUNTbpfMnJJycZXwhoBkvKnC9iytQgnKU/GhqE8G8TMbHx40xsWrhTxEMOyneVw7mvEjXyV1/kQoD0542l9Wiu8KDVKcLK1QR/HljJM5JqJR41Umec8r6qAY0yLjUU1qGxuB6eApf81cJ1oFYEThN2iPCq3FOBhgo31i/bp05DXBXAyvlZ2C79iKugHUUbirHBZ/WJWXCwVhwdtXVNaKwXISljkblSx7ZAc7wged9Y58G5Z/XrOLOpZ5odcx+chB0iuBZ8vB0RCdEyFknauHLiXa5gWFpnpY727X2ofdy7S7Jx85+W63tW0SPhGEXQjZ8AOnOVbnTj34bZsdCrSGNjK9bvrEB0hAXLpHMdOiwJr/xlov7OQZYb3dZ9dhXqS4rx6cLteGXebtz7x2XYuu4App1imHp4uVQHwoSYBgsptYYGIVReN3y8A8U7i5EiRJSmS9yozI2W7U1CCGQgYWce0O6PHiOTMWBOP/SfImRQ+lHvOHbCwJkhpj1EbbRl0GtoRWSyXQd0DtAh3A8i3x0PuLxP4ULw3q5gmEp43xsvx4RvUBwcWiuasefTbGz5bC+KtpSh2d2M2L5RCIoLgV+8BZagIDVBOgRSIBFRxmjlKXMj/7scZC3MRM3OStAtaKUwE38hf//WACMR5an17RJJbij3l8HOT/LOLcSLjgtIphj/sARg/JxesHfeXCq8LkyKOSotCEFecs36ZkLjdhwRPNIlvmH5gnFa+/Hp2LDoLIwYHokmIXuRkXYZrI3fTWHA68wgOGNOsscweeAbybCSWSGBkbF2rN9YhGeeXakrHjxQTiEBqCmN5As3cnOfxeixQtC8EebsN+GW51NE6H4OIXKc2easPc2c6HWKM9YzJh5c2WGcaPX4xsK9EhbNbgJx/b1LMXTGBxh7zhsIFJay74CxJGOmhQiXaI2d2Ac1JRVqDsTEkMCTvJK4RsRF4o+PLkPasMdx5z1fIDYlRuNAwk+zJd6jKzMS8fOmp3tDPQh1YS2/mW1B92RIuIbrXyGC0s90BtOuq4TeFSWKBZrsmQTb6mPiOGxAtJJ9Qlcz5DlyiYKrmiTyZlt7a2GWCgWTjDENXN0MlbLjqg4Fg1m2x0LvHg4Nh/WZRFvTJ3lHcUVx6a4RoioCy8SQwTEIi44QoebS35n+6nKnljGFCNN7w52LkJjxKFZ9n43QcFuHuGGamWcUu9x/M2mM4Z6QyeBjmc4QYf3MJ2M/i3E9wd9Yf8IjaV7qwBU/+xADpryF3zy6BqdftRBxGU/rZvSVW0oQEW45LP29esZg0LQJeFH6d0KCOwRhojkbJX/pjp3tgE/lZ9ZFnkkREpeOPVllKpZM8TBn1gBc97OhsPnovVnnDMYn79yEYaNTvd8AU84dguuvmoE77xwl+eX9shO8mlNBb3uFu8vgkIzpfXIa4vpFIrp3BHqelIq0k9IQ2ScSoUk2OHrJq3wf2icCYfKdTfrNsH7RCO8vfxnRsMtr5IAYODJiYJdrwuVaW7oDoWnh+homRL9F8jcmJRz+If4IDgvGuCl9YBXhVV/bgKQeEbDS5Xh2KZqkz4uLssJZKmUlcWUWeJv4MTFxXC9d1XJVS7lzQkzKkXWc5eupb1LPaou+ysbipfkoL5dxTMqgQfrcqRe9r6ux4RGhWse5CsJJEu5Z41jH1dOH/3QGhg8/VIDQC+D+73fiot99eyLn+brxX4jj5S3d6MYPBmfOuZH8lOFx+N0Ta9EjLQrL3pvl/dUgYUSf3iEozH0YZ8wapOeCnH/eIHzyxvmI867sdq6k7W4ZrBtlUHU1w+PXhrie4TqlpoOeNRAe6Rwt/gGw1/uhfG8JbBLOiLPT0VrZAG4o9nLB4+GfPwjmmR/NJCEeevgJ0o3UJEttIoosEreyXOnhO4/OXYDiLVxEG4lIZ5AUkNRRpPBU8x+CzmluF0JaLnkenRymm8qDLAGISY3SU79tQjYsISFw++xr5szg+uX71KtOiBBfrlC0BLfDmmBFaKQVfvWtSLRaEB3VyU7nOOCb0sqSJpQXCckKEwEhjCOY5K+hDSn9YxAhQpOzuKZlSmeBys8kj52/N+vbD4Vb+N/cVzJR5nUvSjAskwx3Br/mCs6nr05Bap94ZK7dKeVl/Ga+EmZ0zhTCnZaRhJrSah3gObtIFsbB38kDu+iRLD5SNxoTJKpcDeJ5ECQFPHmbexIevn3MYWmkJyg+iGZIDUI2dDVAyIduMhbWRWJhsRo3Md58R7Ot+R9ulWcaxIJeng5IO6LpBs2pXpi3R8WHb1pIYr9+6yw8/fez1SyIwoVixzT7oKiKjI9AXGocohOjlAyxHpNE8yBBrpAyXgvevAg/v2aQN9SDdaK8okbJPdNBkFATvI8rBYFexeVbJBt2lIpIa9TVChU6wmi5UuCp86BHr1g988C8fvrYZBUyjCvjZOSNIXz0DIyGJhFsxrX3XD9MXyk0DC9hPIgzSAUdAwy3G577fONyJPRIigRPWuezjTp18C6uHgUEByO30Fhx4i+csCnbcRMuvXSElKcIV/kyMtahQsTldItACFNxR2EZHhWmwoQCjGWhs9YS5/iUaOxeeTsGDzq4oZzxTU8PUeLuFmLJ8FgeFLlm+TG9XMnl++R+Kbov6MlHFmLbxlw01tfrqi1PyqdpnFGjDDidwL6cCunLgMXLcrH02xIs+CwPz7+xG396ehsuvv07nHLB55hw/iJMufQznHfTtxh//ueYefUSDJzyDv70t9WwiJB64rUdqPfpi3pkWDH2jJ7qstxEcp9QnH3JAFh99spHp/jjxdfOxFnn9dN+tSuwOmnVkvzcv60cFbnVCJSyKN1agvaqJrRWNCJ3TR72Ld+P6qwauAvcKN5WhsrN5fJXhrKNJShdX4ziNUUoXl2EwlWF+urMc8KZ60RlVjUq99egNrcW9VwNKXHDXeyW8pF23ib9m0SsobIR9eX1ugLSyBVOv0D17tcqcfZ3BIlQsWPdZztQtF3Cy/Gq4eNAbCzw5j9n66RGeUG5tGeX9hvsA1jdWM6c3Jhz2TtIG/539Bo7F2dd/r6OY6xD5UXVKkDZZumoorSgEtVF5WiTDLtgxkDvUw7CImEHxUTiq8VZGH3+x9i62zAVJXwnLbrRjc7crhvdOGEIDAQmjEnGM29sV6K6av65Sgy7QoKIhA+fnYzSbVfjhT+fjKkTE7RydtVftcoPDUFCwOUBIXIVVxq434IuTNsaW/VAMbeQjeYwP8QPN8Ip2ifsISFUhIHEywjmhEOoCAJCghBoFWYc6IemlhYh0i401zbCImSRM/kNFQ16kvuxwLM2GmlrIAKLAz7PF+AAzs2DFDQ8hJCuaPndvwNPQyOiJL6N1Q1wSXw587l/XS7cNY1orvagKq8EriJjAJHHadwTubok/7lbRASIAmrST0IGhYEwyoFRovK8qw4/BL5Vwy4kjrOCdB7g39IOHvDYEuKnBBIiPqk96rxm3p07MfNz5+9/LOh17a8v7sakyz/Xz2aWH6ku82vzpwtn90GbKPEjXUvQG9fXb1yEiIRIHNh5ADXVLgSEBspz2pRYB3NGWsi/bsoX4VFb7kTx/hJUCgEsyy1Fjz5x2L76Dow9ydgnQZiP+25PCVraWhGX6EBEZCgCpHyCJDJ+rZLHIhTpgamiwmDW5j2MawhXYiTPWeo8bDIyyaFxskXZ8N1XO/Dg39bptSx3X/zs8gGITwxHdXGlktX6mnohzSIihQB7hDBTxDS6m0UYScvlScryXbGI8vLsA1j67oWYPsV7aJAXZpwoaiTWWuf5p/sZuLoh+UMRYAp132weNyQB1sgI1Fa7tf3EJjgQJnWdXqRqhODlFRgrlsSQ/gkqBEi4KQSCQ6WOS+PiqkgQOzIJviC/Uq+ddXpvPVmeKzeBkjdEW7sIF/8ANU0M9e7I9Y3LkRAba0GsiBCGxSSQ7BNs8zxgkJvo9wmJJfgLi4TC72/3TVQx5qp0qfCgUKJ5FdtvxzkyIjhJLpl3dMFallcGZ0kFNiy6FCkphmDrjCfvm+BdxaGwkmfK/cwQCjIKOb7nfpiyvAr0H5qCDz/4GaJEWFIocXJn2uRkpCRF6Sy6Cbq6LquU5xe7UJJXjut+8w3ufHgF7ntkBR5+eDHmv7kShYUuESoNiIuxSL/ZJOlvQ4PEIyU9GhNPSUNcfDievP9kXWk7Fjr3iUbNEIEhXUfhgUOJe8dvovEyv8hF8ZYqEQEuWEXUlufVotXdgmDJcNaDdkk+zx9qD/aTuuKPSIcFYRFSj6UuhtBJRowVfqEBCJUyje7pgC3aqiuUavpmDdTr/KQdBEk74hjG86ICLdKXSxlXNTchKN6iY9OuL3ajXgQQ86qhwIW6HCc81ca+jbRYOzz5TpRsLkDeKhFKe91SKYw0HA2zz0jDzuW34IHfTkOfAYmoKKzUc3vobYzlGZMQgV6D05DcKwFhDitikqLVmxsRIc/kPrCU9Bj866lzcOUVI3H9TRPw1YeXoUfi4aMpDz4NiwiTcTAQW77ZiPFXvI3Zv1uKTVsrte4yz81878ZPG1IdutGNEwsvF1Db3PXbSpGfXYq9yy+Xju74Oh7fWZKuBnGnDGb+MuBLd64DNcHBkrM0ho24kFZ5pX2rK6cGuesqkbmtCDEpVoQexwD2Y8EZJdqCc1ZLny+DmHHasJ8M6vK9vMb0iFBCeyzI7WiSwY+zxDqjKIKLtgcNQlRo/87VlRDp4P9dTyxWIYI0VbHIYBmZGIYQiXM4PXZJXraLiKqSQTjQ64tXy0JIQZsIviYRVU1eL1ckhOppR145gxsgg9q/27FwZo6mAsxTrgTwfZvka62Iolopf7o1Ng+G+0+DabnusgHIWr0duQXGZ+55cIkYo609zUZofsL3lcJRuc8hL68V+QVt+GplPkIiI1FefvQZy8QkP6xbeDWuunkSho1IRV2ZC2GhxipTu5SFLSoUFSVVyN+Th8uuGY1f3DUZJ53aB089MhObFl2EPumdbEu8baif3YaWmjrkbD2gRN8tka0XduhnD0JZVQ2ahFjExhob8s12FyT8uU9GAupECNE9KsNqkLIOE+LeIAKCZDSWrq0Fvu2T7lD5xeP3jkdKRjLSM2LRf1QPlFKMCBGjMOfJ/RQyLVKu9UK6okTY9ByQhGVf3aoz8r79gzwGpcbh3xLvFiFyzYgWcUOHDm6XR80sA4KljgQHyncHY2KGkdIjGmHhoSKgpK2IoMjZnYeigjIEi4gr3pePj5dleq8E4hNCdLWG66hcVWkSkcR2rMJGsqCpvk4FAbF6fZGQe7euQDVKfvJ5nvoGBIVJu7EJgWaDOE5w702v9Ah5nseo7/LHNsQ85j4PuhHOKTw47U8NwJl6aqKH7puEhNRojByVAoeIS2d5DSK4mqQCxDBPUxEh/8T3iMKEaQOwfeUdHft9TLD+Or3bevIKnSp62H/RJI7x4YoQV5yYF1xRYZ9E067oKCvGjuyJpORwbbCFBQ3a9/O8D4pqE/EJFG2pSO0VhSGjeyE5xYGHfjkWs88eiIuvHYcb75qO6ZPTcPmcDAzuF4m/3j0ev71xOK47PwOnnpSo9ZImbkWlrsPGD2/3fwjMPtH8iTXDvM40s/NWdf2tSdru9m9zUCeiNH93mYhz6W/lekeMDf7RwahskDovF3IFqVn6ZLoGp5CobWhCk+QVVQPFIPM9UPpM5jnHAdabFmkvkLprleutUkcD5Pnt8rmVpolyDccFqxSqQ2LSVt0k7awJEfE2WBwh6jmx3S5jSLwIG1sADuyv1LNTKDCDrAHqtp5nPHm8ZXcspCQH4Le3j8SaT87HM4/PlPprRVVJtYhJGaP3FiA3swgl0kdUFVejvKBCJznK88tRV+NBdU4OXnpkqjqqePbhCfp38tg46Z+9gftg6uhUTfeQEYl4bu6lkj0B+PKtTZh81QeYcdcSbM5yHtJvdOOni3+XJ3SjG4eB5Jlo9ABrv9yAK64Y1eGm71gdDwcK07Tj9KsXY/D0D2QgND4rZORISo9SsWHM0BpklWDHT5ifed5IyY4ylGVXYcykvkKAjO//UyBR5uF8dBtrrFpQMxiRoulLU3sbHIkROmAdCd6oaz6RiPhLEoUDaFrbZFQMloGHLMTtbtRTx03S+GPBWeV2IYPJGYmIT49DTXEdWkVghIYFo7aWp+SGCkmVQdT7HNr9kgAGy2BsERHEwZ4z6ipAJCzGJ4DfG5f/aDR52nQ2mlDiw3oh8eTzdJOufPfvpv140ChJJ+HbKYNmUHg0Rs98H2Mv+Aa9xr6LEbM+wamXfo5hMz7FqJkL0X/SuzjtqsUYfdY8XH73Mlx733coLXJqoVpDvAfNecPtDPKVpCR/GeQn4qs3zsaosenI3b4PlXkVKM8pQXVhFWJiI3HnbVP07JE/330Slr5xFm68frCUx0FC1QFvG5pxRirefu0ynHPZGIyfniECPBSNdQ1wFtciPMKB5x+d0eHowWx3JI/PPzhZ6kGjmoA11TfCVSbiJ7MAQf4BePOli3DH9YYTCanWisXLCvDBp3v1/eTxKTj3jF64+ZIBiBaSvuTtS5Rw1ZfWoK68Fi00g6qqU/H7yqPTsf3Li1DvacG+/Z5D6g3NYkS7KUYMTdJGsX9LNiqLq/S6sgNCkIQouUX1sT10Bt3BFm3fDXeNC9UlNXjh7+fgvjsmwy1E9tafnYo7rzxo6kV3yGERNmmzIgCEgPIgSGtICMIirXpezoRZIzFwkJFRpSKCWyRvKBis/oGgwZUj3CpEsEHIaSuiOrm3PRaiwkMQJM9iPWedt9DOPsKq72nq9NtbxnmvBP745EasXlsieQecNr4nbrxsMKaOS8IZU9Lw8RsXidDcp/tcaGbmFhJIcyqKk6VvXoyv3pyFjTuK1NuRbz0kiTTdHt/6+29hiwzXtFGQcfaebZvdmPldvfQLzvIqfLd4J9KHPoodm/JEMLXg149/39H3dwZXRCor6jHl5CQkCsGuraMTi3ZEStoTJY9XritCVl4d8orcWL4uH/Uivii8EkXoxsVYRSCJOCgzvFn5gs9r8SampgIiMo3VPC4K+KaR1wWFGPsH9bP+K5D6m7u1DA1SdolJ4QiXvLNIP05x63FKPZXGT7NUrgL6Sz5YOBkgbZlx53dcpWSfHCTigvvUAtgvSdy5Yim9IVqDRXSEB6HC1YBWimS51i2iJSTKghb5zNUV/yau6AboeNUgGSU5oyIjQBLmqTdW9ZvrRPRH2mB3WPRwVTY7u4iUlDQH9n6bjcaDVk4Kpp/oqr8JkvHnukv7I2vF9Vjz5XV4be75uOHmCTj19IE4eXJfnDF7MK6+ZgzuuH0irrxmLAYPS8Knn96Kk0bH6AqcCd+wzb6Y3/3y0eXoOzAJ3zx1Bm65eBCeenQa/KTehESHYvXKAxh/xis499df6+GkPsF14ycIv/b23V3V0W50498G3TX27nMv7vzDpXjy92O93x4/hp05H5YQf6z9ZI52cCZBqsjyYN2iTPTpH6Wb4Uxw1o4gOeV7DpqcuasQwjD+vAz4/YcFSM4yIYpCbtLG9UDOilzYwoPRLuKpLZDL935w1TZh5Kz+sHgH+6OhVTrnrfMzhYwECtEP1hnkxibjwDKmq1UGLW6iTTglDbZ/Y1WHros3fbQbCQMiddavvqBOzU9qajxIGhSrI8qBrCpMuKivjto7lhWhpbweITbutWlDqBQKD1/ktluaw7grZCAfmyzhHedJbEdAWXYjcpZmITw5HG1c9ZHwLfRoJIOvnzywpboRvWf2RWinA8r+U3j6lWz89V/bMWBwHHbvKNcVmKHDo3W/xOCMSF0paBKylnmgBomxVpw0OFryRz7nOoU8teKtf4xF6HHUP3bGrMUUJAUFUnlEdNmkDlDAk0Bx30sHefoB4IZeijeeIM1NrG3yxxVKc1XSaDkHQaJB70Z1LsbF2D/BvQSRkQGwdSraLVur8OFX+3D7lSchwTi/DMVF7Vi7+QD69YtFn/QwFZDj5sxDfEyoCCkrvlicJeQ+FLnLr8CjT2/BGx/vxrYll3a4le4KeXnNKBUR07tXrPYFNTWN2La7SFftTpvWo6N/MMG9Oz///TKECOl7/N5JCLcZhKdevqfHH2lKHaiuBnqNm6ttKygoCI0iaNqamhFst8BZVIpvF9+EU8Yam9K4+pU44HFYw0K17jcJaVRCGmpBfVklnv3Xhbjp4v5d5mtnUNyecv58ZIowoADimRs8CLBZlC9J/S13TMFTD47Xaz/5LEcPgbxkTn+tS/JI5Oc1Yemq/Th5RLLktV1XMtJHP4OTJ/ZWxx8ff7gJF146Cq//fQomXbxQv5v//OmHxYthsfu84d7lePWfXyO2T5qWOcUHJ0I4CcF9RnQ/zP1Iw4clYkjfSJRXN2DtllK1+1/29nmHra6YcAlBvuLupZgwIgFbMqtUeFD40Iyu2tksdTwYXyyhm902DBkSryamubm1OHdmb7z+znY0ieC78vIRuOfG0UjtEaAbxa+86jNdmZw+p5fxEIFu0JZwCZa1b5WgB0KeL2SXPsP8raESWPvpLsRHhcJP0homJJnnNtVUenSfGxtiExuDFDTdghNsR7UiDOzRNBdrVVNC6eIRIgKNHrdYERuk7NxuEZPyHfOWK7lcxWmWfrxZxiyas1mlXVM9+clvDcxnGetYn8L1DKUWPeSVY0ib5H9DfQtC7SHwD6ZZagua2R+KsKGJV0NpAyJTHUifmAQ/ac9MG9GpOXTALGtf8DuFvDJ9x6q3R0NJiQg9GZPCvP3drlwPJl36HnZ/eS0KSp2Y9fOFqMwugS02AlNP74un7zwVSYa3/W78xBDwhz/c9gfv+25044SAfRk7sLa2QDz9xh7cffM49O8XroOt9LsKdngc7M1+j/Dt9GjS8sAfl+G6q4Zg0pgEvZbg9dUlDfBvbYEjTgZsmkrIl7pa4O1VzU2Tak8tLKNZHmzhlKFfsJK4H8XgjgPO3HpdUg9PCoerpFYHHJJlv0A/nT30yKCaMiAGAYzDMUCiuH97OazWQE0Ll/S5mhLENAoh5CjDk9aj+0YbafqR4EyZu6AergrO6orACQ5AgD1IzRDC7FbJ73bUFLmROkhGCBlb922UgUNGKAo78yToQIlXk0QrQEqwUQbdmIx4WB3/XiY3uNrhyqtGoIgvGZ+1sjD9HNhJMgIlC6L6RiGwk+XRiQbrGx+/e18NFn2RhbQ+kYiKseoK0YSTopGUZMWA3hFoamMdCxCh2YZTT0rAgD4OBIpYqKltRkSYBYN6hSM4WISEj2kKwY3N27eV60Z/9Z4mv/N5JNO2cMlwt78umDXUCRkWxkbBUCDCvqSoHkV5dWh0tqNYyi88wgqnkOjsXZVoqvdDVQUFQxBKsutRLQIoKoZmdcbsJ+PAcLxbGzraXWWVIXJYxfjH63iid3i4nwqPcClTM/5sc1Iciof/sQEfLsjEUy+sxcUzhyBUxGlJUR3+8doW3HjRQG1u3yzKRuauajx2xzi0CpE7UOBGkxC96aNTcfUtH+O684Zi1LAUrdqd88iEvzDLQP8gETkBOiHR1uyPIYOjkBDrEAEgcZf7sjO5GZquY0Ww5FTh8hkDcc7UNBTtd0qcLfBIPltDJf0i6ITToqKQ5koByMmpxGvvb9e8oOlmr96xGDQ4QfKQGWbB7KnpSO8Zrl6Y8nJcqBUyW1HZiL7p0Rg9NBknD0/GlDEpcmkYbji7v4QfKvGTsKR+UhTUVAlRlHJhOeuZJZJOmrrxpOlH/rFST73nQX80ebrskmG45LzB2Jz1/9j7CsAoj63tJ7a+2WTj7iQQIDjFrRSn0Ja2tFSoUqPurrfu3lt3SouUUqS4OwFCiLsnm6zvRv9zZvdNlzRA9X7f/9087bKb12be0eeZOXPGjEmjYqicRQhBOufa1fh+eRaJ4cO44fIhYkH68rX5iI3QitFpTpOvV2SjV2oIXn9kPI7l1uHA4WqMGx2HCL0W99/+NZZ/dimCg3+bwFJezj47DnvynSguqBdtKrt6jk8Kxrkz0/D4nWPwr4en4P7FA3HZ3GScPSYasyfH46bL0nHd/N6iTJ0KnG4vf3gY634pxN4Nh5B5tBpHs2qRmVlFgr4Sh/aWUPo4YDNZ4ad07UPCacHemNiks7qsHn4k+CaPjERoiBxWStM7H1mD7785gD2/1GAMCS5toMsklcsQlznpnRgtFH7W4ToSFWooSYhKp5qKzSjOriVRTPlF9zU22ITJHpud8foXnt1isaGL0yFmUAyi+oYisncIteNh0EcHIiY9FOHJIQhLCYEiUIlGKhjtVH6i+oQjum8UwikvQhJC4EN1IqpvNKL7hSA4IYyuDyXB4QVdtA7a+ABoorSITYmAlu5tKDXTsxSIH5UAE4lRfVwgwtMiUFdtFAKGBYac0sSLPcNR/Ni8sNnooHahiYSxXrybx6v/Bp7pIoGPdX7cx/4suM3gARNKTvGsemMbVm8vwQ3z+iAunN4rMRDfr8qBht79wIpD8Ivwp3bgZDflPfjvQM8MSA/+MXDnmnTWx8JUJ44a2eRYfyTHabF9fw0RIR+EBilwMKsOdTUWjKWO1kTkNTOzWpBaXaAauXuzseCW8fj4mTG/GbFx1AA5B4rgR528J6TGlQmSmAmhD5N/Ho1i04nYjDD0HuUayZQayL8LPANipw4ovH84ag5VEiP3ojAoBC9XR9HQ6MDQ83pDdopRQk/wDucVJ5rQWG6Ck338U4esYZtzq1OQLTaB4lmK1Omp0PyOGZXToWxbLRrKjWJdSRt1bzrKqzZTM0pPGBCgl6O5qQVJZ/eCKtAbh37MRTB10M3EdryIELcQ4Za3e8FOPM2P4uWwtCJ1VgpU/u6H/0k0VXSgcF02lGEaMTLZSuHJiTHbSHh6tZGos7YiZlIKAv5D/dbTb+bi3U+y0VhvQEr/GJQVGhCXqBNlV+NPxJbEpbHeAl2QWoiTPr308Cch98PSY0hJi8YvX0wSZjOcr7wnCZNHBucll8EmEg8WoxPRiXLw7vMOIrg8QuwkssprXXgvHUYgCYkWegZvpsguRXkkmN3DsqgVGwTS89j0kcGmWSyCWJjoAulauq/keJPwrsReqoT9OhE8NtVh71sncuoQFKREeBQRIh0TNRI8VFZPt9aG69mQaUtRVFBDddQb/YmIb1wyG5s2lYs0mT49Hu9/loWfNpXgu3enw2x0PW/v/hIs21CM/pRej721E4mxwfjqnVkIT9SKEWxOHzORTCaLnp6L2LMez97wOqrqsjZR38OifGAk8cTpxR+u1zwzFaCnNKXrVXQtHRZpzelpamgRaZCXXSnMDdVaGQJDtbjl8c1QUx148ZGJiEqgck/p6NpNXAQtwCRftEVdGg5+No+w8yyiqbGNPhaodSpRp3jxcwcJZzORa14YrtWr0dzSCrVGidBYPzGzcSTPQER+MKW/+4FdwG1pVN9XoY8IFAuIb7lpFJ69fzg++vqEmP3onabF9Q9sg0rhi1ceGSEECwuf9746iNGDIvHW11n4/rOtGDA+A3uWn9c5EHQq8Huy+SHPkp3p2t/TjnJcwvu8TGRZja/fm0X9QBDUKjkJeOCup/bjpUe+gDY2DQ35i34zC8YzcQOnLsXDtw7Gpee5XTTT+33/2XF8/vEhrNl+kAi5EtMmDMJ7X5xHddB1iRQxKX711CSzwJbOc75kry4QYofNO5vtbWK2mdfc8UBSC7U7LVQ+eo1OQkAsl6Azg+sul98/sz6t3Qps/yQLEQk6pEw/2RkDw1BNH8p7UJwc1RbhiIMFciM1CCpS1KYmB3pNSIZ/MLXL1CbI/9ok9Clxpvzuer68pgNpY9/CiW03IjjIG4Mv+wGFh8ugCw+geLbBXm1C7rbFiA4/Q0Hrwf859AiQHvxj4MW4Q2Z+SYShA8HhxAKo04gIVyPzcDUyBkTieFYtwiN1qChrQlSMP2qIzKUku9w4qojkNpqcmDAiHE/dOeikRs1JnVl9USOaas1otbRQh+UyS2IyxJBECO8zwLa5YpqbDvJO6zyalDA0VHSu1McKzy1dN6n7syj8pRJWinNI7yA05TRALCDnD9sRU/gGgwMD5/SB8g+aDZmo4yk6WIJ2EgUaIorevl5wEkMwErsaOCuVOk33hX8SNQeMKD5eTQLHD96UiDZOSEqzsHhirSQGK7IbED4gDLIAJQp2FiPAm9Jb5gtVgIIIXjMU1NlZqTf0beYlvN7oOydBjET+FZip7GT/lAUNEUMvtxkEd7ItzPCY7DU2I5xEa1jiPzwFQuDk+GxJDa67cQXmXD4ACZFqbNtbB38i6CbKg6R4HZqMLcLbEC/ODg6Uo4wIgoEExe4t+aLc791wMRJJfBfkGhEVpUPQrw6rBFiYWIhEt1OHfP8Da9HR0kEktR1+FDjbw48dGC6et+NItViUvviyvpg4Jx1+JPROV349603BESNmX7AEcf4qWJpdC1lVHa69QdjEbwDXPbqjqMqCRosDNiJh99wyFGfPTYeSRe4p8vTep3bj1Vc3UjheGDSmN3Yum4NHX9iHMYMjMLBPNO588hc898BENDaawbt6xycosWNjOdZsLkE1lS2e4aoicX7pRWm48Pr+KC1vQUy0HwkEM0LDtQhwrwPpCkM9JW0rEBJOZbiiHUVFNRh6VoQQaCYSOqEe4tRGBH7NV0ewdBnlB+UTe87j4QEEyIhgewv7+0F9glFcY0MiEcAb7xouRtIp636X04isHdVYeMtahCj9MO2saORWmFFL+aVU+8JsIYJIRDHIXybM2exUnkvrrbj3+oGYND9N3O+ZT6dC+tnfIj+zELww/ZlnZuGuRRm4+p4tePzW0WhoMOH977Lw6C2jRXnlTf74md+tKMDIwfGIivbB0aNNuO7hTdi2dO5pTd0YPBsghNbfBIuFkjryCRQdf4TyltKV6jALmz37DZhx2XKER+tJUBpQkXlV50yKEHt0TRUJh1Fzv8Jt1w7E4mtcG21KKMoxYtSkj6Ft90JVXS21SzKs/fpypI1KQEAXMcdloCi3HulDXPY+LDBzfswXG5vyovIWKu9ymR9sZieJRCVqq82IGxqN6D6uESMeAvDQoiJ9JUhJxX0K//6jScfp7aAya6unskJlUkVR5GdxleNwTnoenSg/ZEDVkRoEs8c5kw1Kfz+0koDii1soYdMnJojBg/9JSPEurGjGsAs/RwvVAx/q19m8UUain/fmald4w3ikGD+tvA5TR7l20O/Bfw96BEgP/jHwwsOF9+xAeZUZN13SG+FEzmz2VhzLb0RqXAAJglZs2lslRpoG9w1CfpkJk4ZFiMWHFbU2fLk0C3OmJ+Gtp1w20BLy9tbD19kG/2ANSjIrwO5JecqcF0yy2QAvUGfwDEiLn2sht5yPUYNntzUL0qKU+cDJu9Um+KPvsMi/TOIZ+WsqYGqyiY2q7CVGYefbwr04EQYOr6nBgd5T06Ai8unZofymg+kGtXl2VB2tgi8RGEOTHYGRWiQOjhPPOhUx/L2oIgFSVFALPdsYE9ltpjRsIQESmhosZq+yd5Vh1Lw0eBHXtxPpa8itEa5bmUwpZN6Qk5hjAeLt5D0T5EjtZvTuj4LXpmT/lANfipOM0rCF0tCPVI2VxJwPfctYII2Mh/4U7kT/bnyypBQ33bUWptJrxWj678Wny2qw6IYfUZt/TefOzt3BTOJj5beZWPJDHiKIxI7sHYKdh6uQT+nsS++fGhOA7NImxIZpIadOu7TBTgTRC0PGROOKywYgKkF1xlHXaipDd934M2L95TBRJWiVe4sy6aQ05bwc1jcUJSScYiM1JG6bhQAqLzOjkYjZvbcPxbT5qd0SU5sDeOSV3eL6J28fKQjwmAuXYMGcXggPVOD2RzbCYXcI4mwpvxtVFS0w1pphpnL8/KNbkRSqwaHiRjx+7wiM4rVGZ8DvqS8S2MPR+hUn8NoHmcKlaphGjvgINUoNVH7pSa3cBtADlb6+SI8PwAl6/wZ7M7zVMjy4eDAGnx1PAs39MAKHzZDCl+LSZgMuu+AHtFibMbJPCHJIgJQ22gQpDPVXELlth4meq1b6ItBfif2FdXh80VDMvm3A736f6irgzmc3YsLwCFxxYW/k55sxfeFyvPXEOGzYU4kPP9kPW6MRkSkxKN59ObbvrAab/bF5FkOaFTnVLMsfwR/JA0Yjle/0SZ8ie8sV0LlnRxc/sROffHIYs2b3E2Jj955yjBsdhff+NVaY4UnP37evHlPn/4Drrx6MZ+4f7D76K9hc9Z13DmDX+lKsWruPG374qtV45bFpuODqIVC7w8s5bIBarUB0iktRNlQDFZvyxGxyGxdaBn1x+eYZrVZi+r2mJEHRtd7+0Zf/myAJEoatgUTvhjzI2VsW9bMtlAg84GWvsyO0XxjCM4KFieXfNbj2R8DuratqmjB8sKvcvUT9+IMPrIdGrxUz+KB2J3FgJBqpjjRRPbzrtrNwzwX9ofgfiGsP/mfRswakB/8Y2Izky2V5wrWjSuWL1HidMH2oqLHAYHKQ0DDBYHUgKFAubH31/n7CjIQX8ZZWWXAosxYZ1JlP7bI3gKnCgcYTDTDyiKrS5eaWhQd/S+tAGPy3Fr5wkujxIgHQStfwaa1OBievypV5ISQ1HDq9L4kF901/AQ1E5ryanPALkKOliYgNhcmkS+HtTSLIG2ZbC6L6h8DXPcInoWtf1rV/445HE+QHH7kKYb1CoCXx0UqqqtXsgCL4zMTzTLA4vVCTVYdgImfNXu2i8/UjstJib4G9yQIvRztUwYFQ6LzhQyLE21sNa2kj/ORe8LF4oU3pJTYLZLe8fiQYgpP+ov0VgUlF3fEGyEkAOdtJfFB8OI94bxTOKvpCRJ+gf3wNiISLbtkmvu+6vh+VK/FT5BPzFv6bSax0nLJcjNwynvvkBI7syMUti0YI2+jukHvEgFsuW4G9G0vQJyEAxVSONhyswMC0CEw5Ow4pKXoSssDgfqEwN7fiwIl6ROsUSAvTIPtQjVikq6Qw+w0J/5WhdAOzqR3ffnkY8kAZ2ixtcCp9cO6IOIweFYvgABX2HapHVIgaCy7vh6pKM4pzm8DJG5MSgK+WHEd0oBop/VykwrN88mj6OSSEpo2LEaZTvO/DhdPS0D85FLVNZlx/YQZuWDgM0fFBGDEoHAEBPtColXj42jWQqX3hoLKTpFfjkxW5uITEFG+uyWnZtR5I6O7Yb0Bl2GEB7l2wEl+uPIGUCH8kxurErES5wS5M0HrF6zHwrCgM7BdO8fZFEZG38kYrRg2MwMBegXjgpR2oyGzE2AlJos5SEovk7Ro+/82epdYsyUaAXomaIjOVUxKHgyIwnN4Xch/07hWEMDbPk/nBn+pIKImuWeelQR+jFvd3fVeeIZDKE39xG8ALvM+floBB/UJcIrBdjssvSIOvnxc91xuLFw7B5fMHICNdT58QREVpEBPlIttcTnkMhs3RxN/0EY/wKLfSb8/y6wnB0ek8Xy7udX93hfQcKQwGzzTftWiAKB98/Op7SXy8vxszz89AcoI/CsosCA9V47v318Hk7Y+xw6LEOgKjCXjwtX0wkng875x4ZPQNEvFoJALOa3nYHI/bP7mPDA88ugohgUFQqlWoN1Rj5boj+PDDY0jzp7zvHUpthRK6MD9BzBntRNzLjtdCQ3nvRZF2eHdA5i+DkgSJocEGbYQGYSmU6F1fsruX/qfhTlMJ3E/Wllrg10gy2p8d3VJbTI2iX4AM9kYHjmwuQ1hSOLWf7hv+gziab0BWfRMGJ+vx3bZSPPT8LrRT5H1I1PvxAnsS/TGxQZhzdiJWvjQDEweEUf/hvrkH/1XomQHpwT8G9kLz8AsH8PPmYtx6ZV+kJQbCYHRg64Eq6iiUaCAyUE+NEYuSuRPjkZnTgMo6CzJS9Tiaa8T7b23BjTeNwYuPniUW0ErI2liJ9kor1BEKsebgdGDvIrxZlIPC8qVelRfxOagz8yeiEBSjQ2j/v29jkKID9Wg8WocB5/dGETW8VicRZyIGvFiQXfSW11ow+qI+8Oti0sEd+Wl4Yydy99eLjqjXUCKB1PHypoAKjv5f7BDZdr1wVyWc1VZ6oLdwVcmmbY72duHlxZ+YQJuXN3QJgTDVk3gsaBKejDpUlCl0r6ODdyX3Fs4BEobGICxdcxL5+DPgRaZHl2QhIEZLeeYSIDya56QHyykuFmMzEscnIjDqn++5OH9KSgA1deahLv59WjABayYBNfny1Th+zIjIqGBs+3aycHd7Ul7THztXFuGOhzaTCFdg1IBQ/LKlDOPHxeGG+ydAQ9xH6Taj4AXNTAqb6gALiUJvSuFPPz2ErZtLMYTI5rZjtRg9PBqPPTvhJHfTnvlQXezE9Qu+R2SkBsWUh488PBoj3B6EeEE2L+5nYsMEjfc4aSAR8v5zO1FRbEZyjD/W7i7DR/+eiV5jXGuoPMGznadaPC6hlaoqP5vj9PErB/HtF8fQh0iKg50fUAXfU1CPcSNj8fzbk353nTgVmqqAG29bhcYCA2aMi8cOIkWLrx2AtIwYWHlhb7hWrI+RsSikwHjjTxa9xvpmGEoN+Pc7B+HlbEc+70xNCbhs+UVQncIUjFGVb8fd161CTUsLAuklZ52bggWLB7pO0v08GCNeij8MKrZMoH8PuDxJ4yqkP4XgO13d8rxeQgvdx8JCWnv0d6O7MBme5U/CVfdtww/fZYnd3A1mBy44JwFfrS5E7gkDCRVfZO3NR2BkEEIjtFAqZJg6OhJrt5fjhbvOIrEcKspak4HqIntccwfAZnchoU9j4byheOzpc/DgopX4ZuMx2G0mencHkuNTsZDE7Y33jBD1mNFC/VPOmgKoKIxm9jCo8oPJ5BAeucSeHiRE0qbGnj6x/2F0l36MDipPmb8Uw8vUAu9AOYkOO1S+3mjz5V3VfaAN1SK0b7CrfHeDUz23K37vdZ6oobx5deVh+FHcXn5/H3xI4PGGo+PO7YOHrhiIihoThiRGIDZWLvaO6k7s9uC/Az0zID34x8DrLJ59NxNFeTX4ceURLKXG/odV2ThRYMTW7cU4fKQa+QUNyMqqwQ8/nsDRnEYcOVqNY3T+cGY1jGXlKKpvw/lTe0Ovdw9bMZp9YSg0iFkAtt8+HWRMku0uAmtld49sujQiHsGpOviTgPmraxU8YapzoNXghCpch4b8BrRTj8yblzHB4hkadrMYGq//jdeq39vAB4WqSDip4MNEj+ItRv//YufII628yNfbSyH2aHDSgdZm/rRBzjv9ahSwWZuhoE6tlvLKh84FhahhoWO+xITsbM9Gz2AzKWOjE4nDooXA+ovREgum60mQ+onNFr2EGR27o+SRNPadbzU3Q0NEWqP3tMr+Z8DvcuNj+xEdrEJi3K9TLqfqnH/eUI+5izbC2NQuFqXXlptx08I+nW54xT1087tvHsRzz+zEtXN6Y3j/UHz8cz4ef3AUrlw8WGyYyeWE+aq4nooxl1U2B/EPlkEbLMfAoXFwkKjduK8K/SN1yCeSnbmrAuPOThZlRIqf9G2ocWDLz4Vih3kT5dXUaUmISNYJUitn4UFJKSwV6Vr+Jzhcjowh8di8Ph/VZieSKIzPl53AOVPSoNH5dD6Xf7CJDS+K76468mwVk1M+x/c01QCPP7ARKbE6kbfNllZY6PyF05Pg7/RCONUfXbji1+f/Qaz5NpfExxpo6AFpUTocLGvCQ/eOwKDxMcKRgn+InMoVvSu9s0hfCkQsHKa/1QE+0IVq4G1rwber8zGARPfwXsFYsSwX4yclicX+nvFi4s3352XVYdWqAlxzYW8cOd6ARYuHISBM3rnWgc24WNxxnoqPu9hWVADZOUZYrT6wWXzQSMI7J9eIysoWFBZbceSEESVlTkpfL1z3yE6kxegQHekqSCwqjEYg67gZao1crJ3geEkj5QcPNuLVT/NQU9uMbXtrUVxqRVWlAzkFNrz9VR7iI8JQW9uG3KJGbKXzjQbeb0eBmppW/PBTGY5Q/Wtx+mHT7hps3FVLz2lBU6MXDhxpxK59Bvy0sZKewbuee2MdCeHWFj9Y6B3yCy3YT9fU17fiwMEqJMQFijUgnFbPvnUY363IxVULBqCm3gE7Ef14apNffuZntFMGXH9pPxic1GY621BVUo84ai/HDY3ELzvKcOX5fRASIhOOBiRX0LxBIL8up/Hnbx5BeKAG865OxfSLUuHV5oeNG45gYHwKMotzEagOxpzze3e2vw2UrrV59bDYm4UZsHdLB7U7bVDrlST0bdBQpdDwrD11PdR9/CVB/GfhzspOtFIacl0CtY8l+6spHWRi3VZQmEbMDPN6Fna40mRpRjiJexbZUhn1RNfnngq/9zpP8LZRV931M45SnTA3WXD1zWfhoVtGYOawGKRG6zGoVwD0gb7iPbrGqwf/XfifqFM9+G8BNS5KuQ/sRjO2rL4KlUcXIX/PzcjfuRBF++j3zuuRu/0aakivQ8mBRcjauACFu67GvpUXIGvDZegzZjCGDY1BYpeFxj5EhnkBNC8+PxOcvJGTw+XC1kcrQ6/R4dCGEuFikswt9t8IL28fEl1tcFjtYjMxthWw2ZrhH0hkin6ziZLdyF2Zq1M4E+xWCLedPOLHbkWZKHqObrMV2V8Fd9wMi9EKC8VPz2YiShc7Yu9hvCmbo7Ud9RYbghP80S7vgMnhRNygaJjqneK9NDJv+LXTg3y8fjO782fBZJUXR/P+CrzunIkqo7WlXezQzOsi/NhG4z8AduFZWtWERY9udh9xobu+k/Po5se3oKq0XjhWqKs2obG8GmYrU13XPbyx5u03r8c3X2Xh4hkpsHh34PtNJfj8jWmYNC+FvUV3dsxSCfcMq6K8Dfm5FuFr/8YHR2LKqFhszaqGys8HyzblY/Skz8WCW76HvUMd3FcrRvcN9RaYqTx6UeJGkJDdtacSrQ56twMNeOqe7bDStYxGIsXlWY3Y/FMxHn98AyxUpjW8KL6jHWoK48s39wj3wYc3VKCmgkgbpU8w1Smqlt2CF5l74ot3d0NO+SonJlnT6ICRHsAmZmUVVmioQF55zY/Ys61SxP93VJOTYGkAnn55LxIClEikNmJHfh3OIgLbb2SEMO3iXJA+DCl9GVwzOTwWJ+dc1QevvDEFyw+XIrPEiM2HynHevO9haTw5L6R8oipC7+NF5N1GYsIJQyVlAMEzTbp7l4NHqnHNA1tw/i3rcM9Le/HSR0cw/7ZNuP7hbfhubTG2H67ArU/uwOKnd6GpqQXJib9Ow7Do481ax835Ck+/cagzXlI4AToNEdEOPPlmJrIKzFAqFXjlyxNYvaMSazZXYuL8ZZh8yUpcfPNG3PPEXtzx7EF8tTIf4y9YgQee2YsPvi7EJbdvxDPvHMMjT+3ATQ/twLfrirH3qAFLN5Sg2UmknfKQZ+o27qX3eGQzvl2bh0ZqRzbsq8ZF9E6HcxpFXWZTqeiM97BqUynuuH4Qjuc3ISRQjqgwFR5/ZQ+Wf7cQTpsDq7eWi80K40i0zDq3H/Q6JfypLa2taIRKfXI/wOjMP3p5Bwnr6FjXlOHlF63Ea69uJ8ESjgMkPmLCYjFmeATMJqqgbvgo5SQ4SWRP6Y3AGK0Q+Lxpo9XkgIL6CqvBDku9KzX/5q7iT8OX3rODXqHihEH89lX5icEiNinmDWVtlPbaYDX6jUsSe4ow3E1nJ/iN2GRwy/YqLFlRgEwSi7wPDovlruC+Jz/fjnUby7HvQH231zBcvZoLPJChi9Bi1JhYhCSFksi1wl/mizTK00B/V9vegx4weopCD/4xsLlFRJgCKmrUU3vphf1xWLjLljlQDwSFAHr65r/Z042OCJWWGii+TqXmUS4fRIaqf9OAcmdTV2UWLhPPBG+1D3wDZCgl8tVvSgJFqnsi4IkznT8VeAE2j0aZGu2iM2PTMhYi7BlLq6HOjg5WHKsU7Oc370TwbMTziRSWH6qFKduAfZ9k4cQPechZWYAj3+Uj54cSHP22CCeWF4kF9X8H1FqlsINnl7/WBhJQ1GGwn3veGVom483nZLA12YUZG2+qVV9GhMBfRsLDC15Ebp2WZgRRp/N37TbPHZ2ThaO7t+L1PBwupyuDF/hLzgZOlV98XDr3Z/OUwfbJw/qHoyy7Ett3N2LLtiYsXVFOv41YurIce/absHWnAWu31GHNxhr4kDC6cuEg3HdtP2iDlEQS5ET+fm1qO6hTP7K/GmNi9ZDp5fh+XQEuXdAHvdzuoRmn6OcF2KNRbLx7CJiqwKIHR2Ppkgvx4nszsWv7DfjmwznCfSqD0zEtLVSQggEjw5ESrUNlg5XeyRu7j9bh00+PQKlV4Jprh6Kkwiju0UcBSYMCMXJyPO65aySJdV9Y6UEqjR+cJBZ4fwaunxmjo5CVXYGGenHb70J9SQu+X5GHvr2C0ED1hAoUPl82D+fNSMTa7aXYlVMHFeVzY5ErLt1Uk9Ni1ZJMKKisBCp8hTcv9uJ115MjOxfjci5In65gksnhSWk/YFw4Du5fhCdfOQe/rFuID96d2TkDIkFcTxU3iNJQTXVm0/4qhJC4K68xi/OkzzvR9V341Iyp4Ti6fjZGDwuh+t+CRZf0xqxpsVj+wXS8/sQgPHfPYGSunY2ZE2LRSnnAo8sMjuPew3Viv5Wv3jsfOzPrYXIF2RlOYpIf3nsqA1demAQTkfv+acGIiPDDG48NwJuPD6fwW7Ds/cko2zsP676ejUvnxGFQXx0WXJKC228ZgJ3LJ+Plh0agpbUZH745HWeNjsTUsRGYMDIY/Xur8cQ96YiOhnAv/eYTwzBrUjyspNY1Wjnyyk3Y8M2FeOLuQcI0r7GxmdpCBW5Z0BcxoVrhGayq3oaP3t+BFR/MxIxzInHLTcOxb3su/NW+wuyS6zyb49ZROYmMC0JoqMcsuAckUqygQr58ZTYy+n6Ar7/bCFNTPVQBAcjcfB9Kqu7ApTecBX3wr89QUn/jpDCU1OeExIXARHFy2JvhJDWp1MlJoHgjf0chWl1a8iTwovk/A3YEwJ8/3R7RvRW5ZuQerKI+U4VWTqe2DuFcxW6jhpjixbMg7IK3O8cqPPCVMWUJgpNfxuzLl+KaW3/CqBmfIDbjVYT2eRcJIz5H2sSvkTT6C8QM+RghaW/grNmf4fyFSzFx7hf099vIPuEu2+JfF7juSPnAoruRBPj15/XGqw+MgcXQjEhSHhqPwak/mXw9+D+G7trhHvTgb0NJpZk6j2AxYsroruHtbkSEG8pa6sSzCxt/c4+5yQqFksiQ/cxTAM0NzUT2vRAQqoLZPftwJlJz0nkpcL61u8gT2MSEodYp0EEvwxsEMnkWZlfUU8kUfmiqsSIkXIM2oxNZW0iEdAMxykbPaixpRfXBGvg2OlFbbYQuWAEFiTEfBcWMiKS3VzuRnlYoNa6Nt/4OyEkgtVKi8xoZ3tWYiROnM7uWZfM1H2s7vOx00N6OFlMLms3N8PWnPGhuEzu81zc6oCEB8rfBnaY888GzIK3Nra7F8dS5svhgU4lWBzF5vkb8S3Blb+c3H5fOnZSnEk6Tp55gs4eCMgfUAcE494qfMO/atbj3+UO4ZPFm3PbEHsxeuAbjJ7yLK2/fjLv+tY8IlALeHd648cHNsFuc0IXqxfoHCWV5DTCS0OOFr0u/z8H8mb0w61KXe1EpOpytp+ukpfUWfD3vuZLQT4fwFJXwCpbQVwtv93l9MItL129OBBbIl05LgpXydeHcFFx9fX9EpanpXjnS6RlSEvK1HEZMLy1eeXU6kvrqxWxitdGOS25xe6UjMj7x7GiXLf7vAOff849tQjy7OLU5UVRvxsP3j4KM4p+SHiocDtRTPg/rE4otG0pRkuduNM4Az3T68JtsJFM5LKi3okPpi8nn93Gf+f3wrFK8BickTgYtvWN4PAlJnjml455hsnMEXZgOFSTQI4OJFDrb8fPPxTA3UPtjoyrDs5iktdjTmZNeidfziBlNEhPSQASbIaUmBAhiziabWjd5pGwSM0yXnZuMrAP5Ym0Cg9eULH5sB5F6X6hJGMpI9C5bVyLOdUXfxEAMSgvBsZxaZGbVo7IK+PbnPFyzIB3DhmpFGfLyakNWYQNUKm+0dLSify/KFMK0iaFIS9JjyZp84blQS20ZDwroKMyuYA9fwtUwFfbQQJnYeZ7Bz09MlmHUyFgUV5hJeJAAlvlg/boT+OidORiYQeWO3pHdrUckhODRh1chPESFlFh/MYP+8keZePm+Ea7d37upFK08U0wiYeKgKBRWVsKX2t7YsFjMGJGBDauuQJ+x4SK/2imfPM1feaBLT2Wlpswq0s+X0pJTl9fAWamceyt8oGxux96VucIVOkMSlJ19FsXbTmFz+LYm+k262Un5baW8b6J7+NvWSN+U96ZadqneTp82WOg3n2NTKiN1BwZq85v5fhLzJYeaULSX2oiydnGduYaeQfc3lLbgyNZylBypEmvGvP28wLui86J5dlvfRhWMxR+vcayv76zJJ4HLW32tBT5+vtAEasTHP1gHdSDPAHmhqd6EqpIGNFQ3wWK0Ub9DiU4v7aeQIyiS2gASshMuWiKe5S66Iu8Y7vEgWCk/YnsFY0BaBM4eGIvvXpiM+Bh3g+TG39Rt9eD/c/SsAenBPwZeA7JxZyWOH6vC1fP7IyCAt+P7feAF7C+8tU9s6nbp3N7CI4oErzYFmooNYoSKdxo/HQL9FXAYm8XoYVluHXUUbfAP0Ij1E7z3AntCEQtQ6Zs7EnNdC0x1bEJhQ3W+ESWZdWgoNKOx3IrWFh+xUJFHkz0hkQi28S4/2oDEwTHwpfAMdVbIqaFvbWklgi+DhTd8I5LFpLSp2g5doL+wL+bwuYf0ou/K40YU7StDeJCaOjMHWny8oNMpYaJOmxcYagOVwrUnk5SgRD383fbgfxVs5lRX0ChmGdilsYM6cV8iEexWlHfy5lFeTYw/AuL0gjjz2paYAZHwkfkiIFIH/2h/hPYK+E3a/FmwmZIhj/KYzbDoP9JclESuNSDsUtlKokcdroJ/qMssgzv4ciJX5iobGiut9D5Kys8OGEotsDe2orHCJr4ttU7qyK2w1DhRV2iCt1J9RhfMnL+7jtRj+LBwLLwwBbOmJmD22TGYMyMOd1w1CF5Kipm/Dvcs6o9br8zA4L46DEzT4Vy6ZgiRooJyGxbMTnAtfqV0fuO9Q1D4+aGQRCl3yw89PxVKf1ch8izNghi6fp4SpzpPyfQb2MzAe+/uh5HKTuaJWvRKCsLA0VGdphrii8uh+++qQgcee2gLnv7XFsQFqFFZasKEsXGYckG8OH+qsLtCeo/CQwa8/OZesa7iUKkBg0h0XHzDQBF+ZJwGaZH+WLo6X+Svj8wbfag8hcadWdRK8ajIt0Nua0F9gwN9+4Zg4TUZiCYB9XvS8UwQz/B4SNfn8ajzxp8LkVXRhKHxelhb2vH6Z5loym/Em28fQNXxBrz15j58/dkx7N5chqMHqjBsWBxk7lHhYhK4OiJ7GqUMx/KaMGNihGjzaoh8poz4CDdePhD33zEUvmx+SvcUFrXh7Q8PISRSjagwNWLCNXj3q2O4dn5qJxGUcDCzSWzmNzg9EjUNNpw/LRLlRLqnjUlEeJiveBeHQ4Zl68tEe7l+exXGDA5HSqJaPGvi0DjoqN3bsLsKQ0gcOh0dqKm1iVkbCZw+uYUWhAWoEBGqhtnkQHpKiHC5y89n4v7S+0cRGaqFPkCBb5Zm4YoFGcKrHEMi9IsW9MULlF65WRU4nN2ITdsKYTWzu+aJYqala7k2E9nt3/dNPPjgdyglcdNADcHV543A0p8vxYXX9YN/0K8zHlVU5/UBrr95FoLDbKJ2/sSeCjibqM2g4zISPO1UP3incW6WtWq5WBcHhRcCw5Sd4fP78O/KHbUo2V0BQ3YD6o7XoeZIHZoo/yoPVaMuqw5GEnWGXPrk1KM+m/qSnDq6tg6N9Lchtx6lWXSuoAGNxY2oouO1J+php3ahud6OxiIDsjIr4d3STO2XEcXHSNFYWqCW+woTVF4Tx5GWU5kwkmDimeoOazu10QGISHUVLFFuxS+q2vQaX/+Qh+++P4KgiECx4W8zm27xaB+9DJctGZU/9iwpV8jEwBnPMgcEa8RvMQhE0uH792cjOloDC7UnnAa8Joe/3Y+Bk/rSZ17fiesvGIhgvWsGuQc96A49QrQH/yhk1Dp1tFNjSY2fBG4UTwc+/8NPedSw+WLG+LjOjakk+BIRZ3e70rqA06GRVJCTOnKlVo5wvQrOIhNOrMlHweYqHNtaiuNrirB/STb2UOedvSobJVsKUb6tCLX7yuEsbILC3g4fEjDttXZq3Jt/Y8/uCS8KJzBMg7rqRiIkPiKebNbEBKuVGLSfvy+sNie0KhlspWYcXJKFrI0VKNpTg+OrS3CQOofqzGrq/LxBGgvt1FmyGLBQZxQYTkSMOggTESz27MXuDHlTxb8LfhSejMQRx5UXhvoqfRAWHwo9EZv6agua6V1UicFQRKuhitbBZHbAZLDCh9JVE6FBYLxOrKv5u8AdGROENnpXXvPjRx2gFyU+d7qc735d8t5cZ0HRgXIYqbM35xuogyfhuyEHJXtLUXWwHBX7K1B9uAK1JIarM6tQT5151aFK1FS6TH3OhNq6ZkQTeeKyabYSyWU7ccrbo7m1GJURLlyI8j4zCj85iec22OlDuQcl8R2lKK+u5/BMyHXXDsOHn8/Aow+MxJhZSQgIdJ30HLNkbmGtB7L21CJzRzWKjhqRe5AIyZ465BGhPLHfgPxjRtSWNKOqyEnfLcLzU21JG2or2sXsAe/5wJCqXj2RxgQSirzp3s3npsPhbBWjlcSVO9cTSfHkEd0lHx6ErKkVd94wWMzotYcocMNj41wX/AFw+LxguvBwNaYNjkYZkeAIrRK3Lh4qTMUoewWGnxOHvgl6jDsrEmFEcFYuyRHeuJjYnA7S6awjFaiqsyE1OQDnzeuNeCLcjNNU2d8NfkY1iYHfmDy6A2dxd+OCdFxPBLpX/2C8/tEMrP1pHgak6VFXa8Ge/VXwsrcihOrzsWM1WLmxEDWFda6bCU0WG1o6mqFSeiGvrB75+UaxcHvTznJcMLcvAoMgyHwwfXOQD7y6E/MuSMfbj47Bt2sK0I/C0QeqsGMvD6ufjNgIBYKYeFMbJJN3QEY/b7kqFRn9fl1TwflrNLaS2Kb2hmc3uQK6ER4BnD8zHMEBPmgyWyg/W8V+MbwGhXfwr6uldpbKGrvSLSg3wmZvgRePxndpD4xGBwlzPR55bgfGjI3Hyw8Nc5/5FSy6TKW34cXnZmLI8Bg8dt84ZG294bebUVIi7NlVg6Tkf6GkNB9BOj0efXgiVi+/CU98MAk+FLZnseG3SYr/tSORylwktWkhJIjUdIA3eBWbEVIlaLG5Mtpqaaa2h9ofIuWe4OThWSyzwwm7TzsU4Qr4x2igiVZBESaHNkqFoCQt/IJk8NMToQ+RQx2lREC8FgFJ/lBHK8UxbagS6lAFNOFK6MLV8CdBqQ1TQUXHlcEKJMcHQMl9HYmiMJ0CocH0fKq/DN67hGeDmymOKrXLHX2zsw1KnrVww7Psc91+/7sT1La4XNbzWjo/KgzsoZH/5jaHRUkrfXgTX4ap0YryvGrUltbD2GBGU2mpaPfqqC7c9OgmMUvKz+WrecCRUe82QQ7vstlqD3rQFT0zID34x8CNU5vDC+u2l+Bn+lx5QW+xLoQbOv549HGiAWORwrySR/3OvXIZRoyMx7DBwRja7+Sds5rYz36FGT4KXzFyzwxFWqgs9gHh59MxNr1i+yiF3E/sMM32sgqdXDSOZoMN3s0dEOs0lH7UaFMnQR8/rR/k/nL4UoPOXqu8/DrE7tuKYCUiM0LFImsmVBx1XsDL5MhzDxGF3h81RY3wpRNtTc3ESSke1EJ3tHYIN6e8UL2VfivUvvAPUaK5yQFjnRUK6uTk9D48Aien+LJ5GcdN2e6DNkoYO4XKr6pso87I1o6Q9DDqzLoos78CShMTkWx7tQ3NFNGAQCUC4/xhpXS2WpyUlh2w0HuVEJFyEtlnr1SmMiOqSxvgzGpAzqFqxA8OOylP/wrYe4ufTofGgnr4UtrYmluIOPlBRkTZm1SSg9JDR6Rf454BabVS5+sg4tTcDv9YHeLGR8LRRKSZClqASg4fSm8bpaDKi4RbhD98dTIxW6MP00ETcjK56A5fri7AnkMGLFtVhFWri7BmYyV+3lGGTbvLUVbXgcNHmrBsRbbYAXsNicqjBRZ8u64IeSVm5BebMWZoOGKj5WLEZ8bc73H+tHREJdH7FTUhtp9rjYbnQGEjkborZ36OrdsrMXpACNasK8A77x3EjjWFWL/8BLZtKMKn3x1FEhFLi9WO4nI2VSTy5EtllgjEN98eQZ9eIdDQeaZS/Gyd3g+NlXb07heCWQsHQ6nzQXCkVsQpa2s58vZUkSBhG34NTCS4Y3sRkb+yH/qfFY6+IxMw75J0sU7rdOB67eSlHfQ+DK4fLNr3rCxC5rE6BJGIqayyIihFh1mz+gkTI96vg11B80BDZY0FYaEqqCmfl6zKxfaVBZh+Xp/f7J3DgqaqvBVaDb0vvwCheG8t3vz4IK4i8bF5WynMxQakDnfZh3Hd+atFk2dJOY6SSOsEPbjkRD1WLc/HRfP74YNPjiBrUxniU/UoO2YgYcEuY0m4U9sSG6ZG73g92og49ksNQiSlA2N/phFf/1QEhcoPW3bWY8OeCiz5qQxffn8CjjZvXHpuErVj4lJhznrPYwfx0iNDMGygFpt316Cq3o70ZD0++C4HV89Lcl3oxtrNdWi0tCCSCO/mvVU4b0qM+8yvaGnxxldrcjBiQDjKangvlBAkxKpOSreXP8hDPokMNtPcfdCM/cdqcTjXgA+W5mL5xnL8+FMpiRUNwqmc/bK9AVPHRYnZGgm7DzbiM3qf4DAFNn09w330t+D0HTYwGAvmJGHE4BD4u2dRPFFX3oIrr1hBJNoLl8w9C18tWYAx58QgmdKUwdd3vYfLIs8EeW4s6Uvxs9s6YMgxQq+n95V5wWh3QkbtfxvfoPZGaw3bynkjmNdduR/KC8HrCowwlTSJtT+8DoP7GPZG0E5tkBdXBLrfm2peO7X3PJjW5myHHz2nmfKCN+30prbel27xofaMN8lkl7Qdop9qF4NXdmsztafelN8t1P7yTLCXmAHmPbPkbHJF1zpkJCgpFHW7L5qqHYgg8R6aphLv2l1bPHlECt79/JAQLuIC+nBUeXZDo1VQPWwVzj3Y/MrcaEZ0chgmTUxGfHII+qaHI6lvHK66sJ/o8xoMFvRJCqP0o36JNA+bBbI3vdZWP9ioLT5n1F/fkLYH/7fRsw9ID/5RvPlRNj5cmkOCoF14hFr7yXlISDw14WswAAmD38bYCb3EmoQ5YyKx6Op091kXagucOLb6BGJSA6kz5HULbNnOtu5yajSpFSSwqGgmluJNHYO0SzqDR3wY7TyyziM/1BHw6A+zJD7GI0AMFjLcSPNIWQd1KLyTcXmDDcPO60fE91dCw1P50miahBYiCDW5TSjNrEKAnsivnzeJK+pk6Nn8TG8Kq5UaehYZWiImvtSBdNA5Y5MdChJBvPeGnOLZbGsRax0UvLaEegl2gevb7o1qEk9pk5MRHOfRk/4NKDtMHWpePSlHHiX1hSoxCPZyozAlU5I4Yq9Y7ZSefnJ3GlLcvNQ+YpTcLvNG73P/mGnOmVCebUH9/nIoeaNKKj/tJBjFpo5+vqgwWNF/bCKCE1ysjG2lj/xyQuzB0Kr0QTwR5qZCA4nVRur0KY+I/GmC1II0sAtfhb8PkRgz+k1NRXif09tgcWd+xZ0HsXLlcbz70jgE+5N4JJLeYHEgIVKD5z7JwsplOVh0TX9ceDalAZMFKkZ+Sm/8sKEYr7+diV0rL0RCjDccDcDi61dRXXAIe/nj2XW4/c6zMLtLGedZjwsuXIKhfaKhJ5EVFqTCz1uLkaBTUXnxQlNbC5REkrREbOqtTrFB45iMMPjROd5oc3e+AXfeMgR9x4S7hD09s4V41FO3bMBeymM9kZ+zJ8Ri/s3D8ORN65Gd10CkxkeUySB6pyAqlwd2VqK0yYyn7h6NeTf2Fxkr7ffB+y44iXjw+hJPb3LlxU44qJ4n96ETbvA6iKtm/wAbEbtaYiltVBfSk/Rw1DejgYhKXJgGRlMzLE4iycFqHC5u4KVOSAr3R2m9DR98NhvJfU9WPrzPionSMthj/cn6JblY+u0J5JYa0UwvPXNMHG55ejw0XbJXqrunArcAnF7dge3d2eSE4XndztUlOO+q7zE4KVwQyaTkIDz+4hR4U1Vhr1r8zWVCDJTQh4UXe4+S8MmSYhwkMt8rIQDvfZGNdx4bjr69g/Hse0ewekMZtn83g8qc69p3Py/C8+8exfbvZ0NBefHAK/vEGobUOB3e/zYLaz+ciXCPdHnkxaPooDJ5yUwin98dwWsPDXGf+RUV1cCdL+7E1BFxWPJzIWZPiMCiS5PFOek9J1++Gbdf0Yfyrw3rttXi2fsy0GSkMkDp20L5ce71G5CRHoAFMxLw1apSPHzTAIR7bBnTa8wSNNOL5+645CSTWgbXMR47kkBNsTD/kvKqmZp1znMlaQAWtCzQD28vxIhzEsXsLZuy8rUSustfjmNNdRuiY7o02ISsbdVoOFqPmBh/amuoXePAqX1rJwFir7BDn0aCbGSwINs8VVl6pBrGIiNkAa6+jJJXgPNYAh/jvWRkJCptlmbIqb9hb4zCEJkEhpPaebu9VQw8Mfy4n6JjThYBVD8Zch49IPipSRSYnGKWxovaYe5HOigwFjAqtRx1ZWZ4B8kxcDq1P799vU6w2+bwtBeg1evgy30hxdFB7Yd/gBo23thWJYOp0YL0ATH47LlzEBKiFI5h+L0k4Z2TY8FFt/3smtlbeTmiu9mLifcV6rrnjFSOetADCT3loQf/KPql6Il4t2H2pHjR+WRMfB9jL/wJdz65F+s3VsLQSOSRCPta+t1vyvfoM/4TDBwWj0HpwThxog6DUn+1M5YQGCGHL5FSHg1yEnHRUC/MPtztBoewqWd3pN5E6HnxNLv69KGWT0a9gR/bFznpIH28Sbh4sVkJdVtOEiq81wWLFPbww4KFwQuwa6hRbqZr1P5yhGsU2LciCy1s+yqu+K34YPhRhxzZJwD9zulNz29HXbWVnulFxE5LgoLCMnJD7yemzdttFAfqbW1EvlQ6OZrZbbCtVZAUXpSrClLC1toiNsqSUc/C3wFJur9dfDDUeg3szIyI6NuosyvPrhEdnyZAAR+Zj+hAOqjF4PzkvGTbaBF3irN/hL9Ik+46/j8LPRFTGeUFzx7JiGGwjbM3ddb21laxYDQ4Rt5JOpiYyCl03q+kg9Ko/kgl7NUWtHGWq4hEEGtopc47amQcek1OQgiVq97jY4UIPR0Eeadn7NhXCp1eifnnxmAykbPhQ7SYPp6e0UuJp24agoReety/qB8GZGgxoL8a/enTN1WJy6b1gqW+Xiye51kBbyobT/xrAorMNqSk69G3Txjyc6kSEKFnSO+TmhGO1Ssuwd33Dcc1iwZSfRmPd9+eiinn98Kk2UmYND0Zny69APc8OBKxcQG44fxUFOU14pftJdi6pxKJEVrEpBAL5ZHamg4UHDPioQc24wQJk5RgFQwNdvxE4mjLugKkDQqGlV6Ud+rvUPuiicpi5pEaIpCD8OFr09B3WKTIWDbp+uSrLLQRGazINmLfz3nIPtoohI2EqFg54pM9mDVh/7oiIVKSw7V45d7ReO6BUcQGmTjJcPaYGBio7vGi46vO7w0bla+59G6P3z8SY8fHIJDqeWAgZS7Bk2AygfUUH0xY04fHISTRH0P6hGDWsGiUVprEWiIG56OEbsuox8NP1ylK4oPB11FrIjDs7Dgc2XkTEmN08A9T4/n3p4iBCq2eB0Nc8eXZE94rhQWJp/jgqDWZ2pBOgn90RjSGkJBk8RFAxO+2y/qj2d5Botl1LePNz3Oozjkw/44NuI3a0e+X5aKgyIrYcB2S4/R48p0D4jrplcYOiiJC2I68kib481C1BzoXEFOiNDVQW9Tug5BANRS8oI3Az5DSQ6NUIFCrFO7Pfeh91CrK7wiXaVhIEHuKC8GYAWEklnV0jWufBwbnDX/y9x5GcnLgb8QHw1N8MJj/M6TDw87/AZEZb4t4MgIpbSfMTRT74kjig09xfnd5VCc473QBv63vnP7pJNSjh4SjorAJWsooX2pzWBX58gw6MW82KWMUZxtgqrDBz96OYHpHebs3ZK1e8KU6wR8/Fuj0N3/z317U5vBAmEzpI8xJue3kmXqeaeBBpyCNEmqKmC+1ud6UR3JqYNWkVhX0XDW1963UEXgrvUmUuBoINYkNXoPHXgd5Jtjb2o7yoiZ4R6gwYFo8Ok7fnOHnjfkUvjcCgtRiBoUHwtTUrznsLSJ+PPvC1gOXzkxGUpKyc/aJxQcLwFoSfqPmfonSgjqMGRWLugYjnn/78G884fFMSFd0V68439gElJK5B/+F6K5M9KAHfxtGjQgTRH7noRo8f99o3HPbGOzblot3392F6XM/RuroDxE94F3MXbCEOh0fJCQF45p5vbGLrmePHhmDf2tIylPorSQe2KadR5nYBpbdxspIkPDiXm7RWonEi/Un9F9rRxs6eJBJ5iUadJ4vaedvYiXtdLmPgjoRNZFbXnhIx1qoV2af6jxypQtUwFfuC7PRKbyipGVEwGoCynJINZ0G3kQ2nO1tsBicCCVC0kbxrS5opI7Wixp8ubAt5oXxbY1OMQvD+1tYm5zC7z2PajfTb/Y6xO/mRw2/Ru4niLfJu4M6S5dt+98NrZ5EBnWOMiL5LLhYyHG8Oc5idog+YvTODV5LwOYGTVYnlIEethZ/E3i0nc092khccmctrflppzzS8OIKD7LhTcTOV+EnNjBj0WGrs8NOnbaO0q3FSoKFrq3JakAL9aJeRByaG+3QqpUIjv7VDr47SKN+y9+fhB8/mur6ww1KDgE2W6osMZ40+ikRqNBQH1y7aCSIuwmoiHhG9lLjkzen4vLrh+Oq2wbRQUpn90in9D5MrFKGBGPgpCgMGBMhNibsPzIcFy8agMvuGITFDwyDnJ6VPCoUr302BZOuGAhtuAIhEWqMGh2Jh18aBx0TdEqmgBAvJPXX4fGnxgtRO31yHOKitBjcNwTnnJuEy24biM+/vxBzLuyFp54cg4nDIwQ5MXq3YfS5Ceg9NFiQNF0AcOX8dEE+49N1GDUnBal9Ajs9CwkSSO/N5nMS2BPUmg2FGDoxCpVExHzZzJCEdlxyAK68g4TVC2Pw+Y8X4MUvpmPunQPwziezcd+/xmASCSoFxbW62ozlnx5AK4kcKW08uYr0m9M7Mk6Op54djwUX9Rb7lRRQnhzfXizOS/l4SkgPPw06qAxJgkaC9FhjbRv2r8om4tkBQ5UVWTsq3Gd+xak4Fj8jlMRtQZkR7EFP5uclruVPaBiRxo9mIoCEDP994JAdJTmVWPvluVj94SS88fgwVGdeiuhwOSwkShbMTMTBrDrY7L++Ul5pI4l3L6iozkij7RIkQUVVHNnZdciiNup4bh2JC9cJz2SJIZLLm/aZbU6UV7vaP46TdE2wzg9H8xvQSOKawcJAfNMLlpU6Kf1sJFJ+u4v+aeFONJu9DaMm9nL9IcEjctJPAxFkCe5bO3F0Xz0qC3675kvKw9iBwYgZEUVivRZOEuNmqtC25lbYqc1V8BovQmJfPYJiVKiuNaGFp7qoZnjRN89wSR/Pv7kq8Aw6b57K6cDirZnSj+sJt6U2hxMOCqOFwmqljxflPW8Uyr+d1N770G8H1UUW0FoeoKL+oI3as0B/JbwoTdgxYTiJ1QFnx4g+zjO/ukNiTADaqGHlvodVH8+csQVAOwkjFT2TZ1icVpsoK3RICA4J1Gxi4LSPYSgswjVXDsIr903EWZPew313fIsmIxU4N3hQ8USeh2I+DbjZO/fGtSKcrvnVg//7kOpeD3rwj4AbrTceHY092/JworhJeEC5cdEYvPHcdDz59Gx8/MoULLp6KOZeOAi3XdkfA9OJ7LAwoP8evGkg5CcP2AkYyloQpFJg5JxUpI1PgYkEBq8JaCeB0OxFDTn1nd5aP1ioAW+hFrmFGthmKumt1AO0sT0Or+3gRc1EcNocRHCd1PATseA9LmR+bBDlhRYisk47Dx+3wFrroI6I/pZ5I3qwHgFRQFRqF7uObtDB6z3o+WwvLCOBpFbLxDfPtPDaBDkJHJ7J4YWPanaLSIIrv6wRLSpf+JEA8KP7Vb5+8CdRZalzwEDvNvz85M49Df5u+PH6FuoAeSd0fn8WF8L7loNegE2vKH14dog7LO7o+JvNgGRqudg1/e8Gh8EL7rlDZnCcWoigqUlUyEiU5G8vFy5yGdyhy3lNjZziRunH9/hS/vIQtYYEnw9d10r5GRargH+wF0qLjSjYVYr6qmZh/uGhHbpF715a9O97cp5LIsNidog1RAbDb7tQ3i/j+fsHIVSayKNLmJgYCo24+IIlWL8iD8uX5eLx+zeJEUbPJ3C8GJ7H2PyJySKDSQn/PJFpwMzzviYh1Io6ewuOMzn0KCNsMceLRnkGJjUpAG9/dwIGsxMRwUphlsIIjfbFNXcOwYmtVdiypgSpMTq89X4mvvv3McES3K/q2l+E6heTHd7zRezK74Y7WiItpTiv+ny/mJnhhRC1JrvYe2TgmFgSSGMxbIJrLQLXcX4OD8ZrSOTwgxpr2vDkm3swa3A0li7PwztP7RTXMqRwGPzbU/ixicmFd6zF9iO16ENk654Ht+CH9466z54eHL4U71bi0IuvXItH79iETR8fx5PXbEBavw/QQELDE1JcPnpnN55964BYy6X09YG5wiKOc9Sk6HnmowTpmIkUg4rKrNlqx7adJF7oBD+bNXd8IoSA5b/vfGE7pp+biox0OUg/i9kHFhGXz41HTZMRsVFqDOmvx6Ov7xfPZdSRIIiJUJCYb+l06OGRZAJcTqNitcgvaSDh54WBfX478FNrsCIzpw4NTRRXHgAgiPQXvyguWm+kxGngdPIGpW2dYTFiYuXQxvTCCLcAYXIrCXhez8NlnZprsZCZn8frEni9Bg9CGE1AaXYF+qZ073TD811CqW1m8DEpXhLSSWCkZJxsyud5L9ePuGFBGDg/A8pYHXz8ZUTyqV+xtMKb4sbgdzLWNsOP2msfaod4IKyDzXjpQfzhBon/5g//9iJBygM5PFPPrSabsLJTFm43eY0JO9Pw5cEuyvvWtjbRljgczVQvWylNSAA1NUPWQW0Ztb02HpSihGNX77V1Vjgo8aNHxSJxVKiYYZTq6OkwcEAwtMGBsFAeMhwkhmwmhzDH4jDZfFITHIAZE1PFzOknSw+jsNCBH6lNOEztzK5lC/Dsyxdjd2Ytft6Sg2nnDsJLr82ndHE1BJwEGw4UYWNWpahPnAw8ecPHPUE6VhzbRc9poHfmwQ0uSz3478LvKbM96MGfBncC50yMwvkXDsDnP+QIDxlxkRqx1wSPoNfS3+3UEJdXWQShtRHJXLGpGElx/pg/J/E3nQjD1mhDTaUFjSQOmolwsW2tL7FBHrVioswL9BQyH8h8vaHu8BFT2XJq8Lyps/AjIsSdAnuk8bK1Qi2ja32oM6HWst3aJnYrb+GpcGpQtToVtPEBiB0Ri9Sze6HfOS772orKtlNWHM/4hkQCQ87rByt1RIVFjWJtB5tQMYnXEmHnWRWrskOMcPlQS83T4Clj4tBnRizSJsSKUX9e+2E2UK+s8cOYuSQ+mPy5n/+3g15KH6UTxJZZK28+KKdvnhHhOIuFiwRey8KmaiK/qGNlEwE2K/m7wXsu8I7EbP7FplLsfYXDZBeUSvpdW9CEquO/zkT5UL5ymqlJoSlIvPlQWbAREbIzw6H7WXgyoeHN5PqenSLWHfB6HCZ5p2sIOb0HTF+NO5464jrQBUq1L6wWB+xOh/uIi2Ax2HNS2tilOHHCbafk7mVHXZiCOxYPxfpfijG1Vyhy99Xi8otWiBkDMSxI4Hgx+Ivj0DXfiYdg2UuHcdHcJRiiVcPXSuWF3vm5f012X/ErAqmDtzQBW/dVIpjID6fPkWxD50PdQSI6NRAGqhcaqhPRwWp8+NYhXDJ3udjboCtOlWYcX/4YqoEtu6qQrNdg57pS9I/W44b7h3UOKlAROgmUQ4K0MHThPrhwZm9sya5FRmwAvliWA0P32+cI8SlBpwe+eGs6AsPUYl3M0L4h+PDLY3hy8Wa0uwbmT1l/OHx3kiNvXzVOHK9HTlYDnn/nEL7+JQcfPTGeCC5fdTL4edfdOgqh4Vrsr2xCtbMZWq1cECwxsyV+UHpJaU3H2FUp38jE20D5sjezCUtXl2LN1ho0O72xa1896qksiHJEkWISfu9zh3FodznS4oPEpoNW9/vwNWq5Alt310FBFXHqWYnYvrcRe/fb0EDPaGqiemr3QqOpDeu31+L4iRZqa1z3MurrgRsf3ouKUgviI3UwGlpwyR0bcPCAzSUCqFk9dNiKfQfrKM6+SIkJQ24e745dL0y4uNizR6wvl5dS+TLgyAkTNmyrxY/rKoXAZaFhImHo7euLS65fgZA+/0av0V/ikpu3Iqzfx+g9/lskjvgKcUM/Q1DS6+g3+XvEDvsC0QP/jaBeryNu4LuUUO04muN269YFLFZcP+hd3XtvOEnz2ilObBpkpL8t9JtdiUt1qpnzhNBdGfaP8kLi6FD0GR6H4OQgBMT4w0LiWSo4TQ1m9BqZhEaKE5u2OehhvKhcfKitb6Y+hj8tVP7sFGYTCZhWKuw2urbB4IAiQA67tUWUWzZ34k0EOW7s6lahkUMVqITan2fe/RCfFg4nu13nATEqCLq4QMSPTkTi2EQMnJuEILcprvt1XJDSoxvwgOClF/endtsq1o4EhWrhH+CavW6ntlOulFH/14Kd+4oQEemFe24cgMREBWZNjcOgAXrExvrh2vkDRP96oqgJ55wViZwiIwlHLtCu+kPNMO6652dc/NQ2JEz7EuEjP0Dw8A8x+a71uOaV3bjtvf2ImfgxAjLexTlzPsetV/Yn8S1u78F/GXoWoffgP4bzF23AocxaXDM/HYnRGhIIPmJfjPIaq/DOcsn0FNz6xFYEBcux84c5YoSZG9aunQR3Ms4GKzpUvtj+w1Fhd81T2zyTwb0dE2iiYsLcoMPW7tqwiToDXr/gy37e6XcLiRH2VGLrcG28xxtjsfkVEwJNsApRKeEICGPS6g7UDe7s+MPk73TgSiWRGQeRh6qCRtTk16ODFx1SWILQ0wVtCnoQex4iIVRvtmP4hWlEGtpgKm9CIxFsU0szUgdHIyJFSyTa/UACk47u1p/8VVTmWVG0pRheKoofdaK+JBJZbPBskCRAWBSpKN84rRyWZgRG+SNlfNTfOzND71dbaEfp4XISlq1i524/GQsIyjf6T0a/2zm/ff0w4PxEOIiQZf+SR0SZ0pfSlUUTm2KRYhH5307xryqzYMT8DATE+6Khog3bXtmDkTcORmjiqXs/KR/Pu2UfKqqs2LFkvCDOfJx1Da/j/HJZBa6/fQ0O/HIFUpNPToQf1lThmlt+Qdnhy8RiXYko8DN5V+tn79qEn9bmY0a/KOwuqENBowmPEpmdeckg+BBRJ175m8WcvIFdQ3Uzlnybiffe3IOJfaJR2WRHAzHbr784D5Fpp56de+6WLdifQ+WQSM+lc1Mx985BJ5VVxr71ZbjngS2IpDqaqlZi/YlqvPbiZAwaH/mba7vCs76+88I+rFlfjEvPTsC7X2fjiy/mIDKdyvEpIN0rfRuJRF5+6VIkqBQ4WtyIc+elYfG9Q+nMb9E1Xs0kmObNXUpp54UIvQrbM0kIJQXhjpsHo+/QaGFGRhpMBMTatJWIMi+sd5CezT1Shsee341zMiKwfX+lWJv16uszEBTbTQGXAqZIX3/xKjhb2pAeq8OA3iGIGhxK7ZscTqMDJVl1Qsyz5ztloAIGgx19B8ehkXjt4KkfIzwqHBl99eidFIC6+lZs3F0Ih60D27+dDY0/MObCn6idUmBo/1AY6KbNW4vw2B1DcM1lSXjxnRP49IdcpCUFIyBQjtEDI1BQYcab7+4RpHLE6FRq9zqgUfugvMIhPFPNHheOmxamCoGy8P5tKC4xY+6UJGjpGm5Xiqmsr91Qii9fmoRCaotue3wLzh6fikF9A2C0OFFT24Fvlu7DpiUXIShIgUkLlmHogHgMywhATaMVJaUtyCmswgwqM/ffMkAIkX6TliA4RIXIMAUiQ1WormuBmSpBbKQGtfUu160FRGrT04LFgNTA3sGw0I0ROhV2k/gZnBGMFx8aLJKd1x2dIJFYX2rE859kYvrwaIRpZbj8/iVUJ2Vgl93sQcqXhDSXpQZLA2aMGYmvll4IzW+XFZ5UfqjpEWKU4XlcKpe8wJpnQiirqT2nA3SBNCvZKYYIfIwn3Pl6tgy2UxtlrjXBVG0S7SbP9CeNSCaRZ4cmQCk2FPV2t/Ed9Gz2usYL7Kvz7fAPovMBrmO8h1V34LCleHQH6V0uvXUjvv9mH5IzEhCiVZDQLIacN0+lfomf0UaK02l14O3np2HWlFTRn/JzWThzv8czblOvXIbsoxUICtfBRH3xtuWXoneaq26/9V027rhzFfy0VNC47aWEYrf0PDjkH6WjZzdTX+0a8uggYfXkY+Nxy3l9RNr24L8LPQKkB/8RSI3jIy8ewtsfHsSoUXGICFVCo5GhrMqG9WtzodYpMeKsKHz16oRTkmsurDzqxud5Z2GeGudOtrqgGlp/hZgSb6EGjxs79pPuS8SeF1J7UU/gJ5dB7OxKaOWND7iDcK+I5M6PzUAEKXF/2FSGyckfhdTQMzx/O5sAU6VFiAte/MezNuYSExFiHZosDpjMzUQSZFCqZFAHq4mA+iI4IQByNkv5B+EZx3bqLGuPGuCt8UOLySk6D/YIw2sCeFMqFh9sP8wbETYTqW+ma0LTwhGU+vdOgbRRR1uTZxYbOtp5ky0ibzzzInYzJtbP3sE44prQAPgn+sFcT2WC/mZRVJ9XS8rAmzpVmRCbbZS2mkA1bA02aGOCEBDrAyORAcfheuj6BUNxhvRl4nH5vbux7JvjGHt2CiYNicTanZWQqduhJ4L5y8ZKsXPyWWNjMf+cOBzNMRDJ80NoqBxv0D06PxV++exsYcffFTyzsG75cXz5Qw6mDiOCTxnROyUITmcHft5QgutuHY6EVC3yjzcSIWfSGonXX9yJ+EAl5JQEAUkqIs1tYoPKiORQulbdSZQ8IdW/T5/bj437qog4tWH4kFDc9Lh7V/MuKMk249brVkPh1YHQSK1w3Tt2cjzSh/1qmtNdOBIMFe24/voVuO2q/rCTCAiUyTB48q9uOaV7PctedzCTCPnly0ycyDZgweJhiPkdpo8MHlEuOWTAljW5GDgyEol9Y7H0m4Pw9/VFTFwAUofHQhfsvphgrKE4V1K9pDLWQbHT+Cvx4ccHEEqNwDWPjhSzZkyZPCWIZ9ypmKGusgWt7pHyo1nVGDwiAf7+frh10U/YsL1AmDCyqeiPn5yPgAh/qk++CIpXiraHn8P5wx8pTTmN+B/+ZvLHo9f8zU0Wz2Bw+8ResHiGwt2MiWul+0ljgjdaZU9VXPaYBLOJWqiHV3PeWJ3DltM5NpdhwuwJLjc82OFHYfH78nsyIeU/WHx7gpLO1Y7S72aOZ5fz4y9cA6XCB+OGh2BY31B0tPtiy8FKDCLBcbzQgJxSM2y2FjoXgrwyE8YNCcfBIgMchlZ8++0xnDs3De88N4qrttin5rL5P6CO7tuecwwyL19qkxTUTjmQHB2H46UFUBBTV/ExirDdacODi2fivhfGi7UpUr51hWf6/R3gNPMMq4Pa160kFvsPjYXVYEHUgGCx142CuLqsmya06/2eON25rpCuNVCfGdXneQRHh4iZl8H9I4UVQnkZtfnuzo7X2vFu9w3ltZBrNKK95XLQ4mgmMU7tCxUIFkwKBXuabIOFBPb27y9BbKxStF9LVufh5vvWUR+mgdVEbW6oRnjXa6HwAiJ0rj6E2u/GUgMyzk5GUrgGL98yDqF/37ZWPfj/BD0CpAf/cRzPtuDZ9w+guMKMhCh/+GtlRAidOGdEJBZcmOK+6s+BCSjPLEiF+vc20H8UUoP+p0C9HPtM59Ess7EZwaEy2IiIsgkZT7uzHTx7y/nfAom8dgWPajLh+CdmYiT8pXT+G/HC+znYuLcB5RUG4WmIzV+aO1ooz9pRRh1pWu9gSgcvYTpYWWun8kyJ0+6F/mla5BSY8fWrYxBwGqHDgoi9CnFathC5LM6sw/Mv78UtiwYggkTTxVctQ3KkP+68eTAWP74Vd147QDhIGDI5ttOs5ExgV6YTJ30FXxIfFocTE4ZG4/lPp54yfRuIlL9w52ocOFEnRH4ZEabLZvbBgy9Ngvfp9CaRz0du34Bftpdi7qRk2IgALr57HAIj3Oc94Jm/nr+lesx459WDWPtTIWaTwDteZ8GLr090nXDjjGWE6tv+NaV4/a2DmDQwDKV1dly0oA/8qN1pLGlEbYMDx3INwtRvxpxUqPVaRMXLxAwVx4HN27sLg4/xhwkrC+Z779ss9qFJjdZi96FaQeQCSRkoVb7Q+cuRGK9FKJGtH38pRlKMFhl9QjBodhw/6jdgkn+mWdauOGM6dEHX63ktDddnXoch1hrRBTxrfNI17m/pGGkTITg8ibv02/P5/HvkvNXivYb2DcRNl/RHfb0DOw9XITJMjYPZ9Qik/OC8GJ4RKvoD0TcofXGA6sIz7x/ElMlJ+Pwll2DmtmfWhK9RXFyLp+4dB3W4mgguxYbIMe+izy5t168vRWa5AaVF9agur8KiK8finscnQx9ycnz/SXQNh91w85qIAK4LnL6UQJ7p+09Bqk8PPLeX6sEO6CP0MBrM2PLsDOzMq8P97+6EQq8RdVeYMatkLg+CFmo0qAPwcXsrcNgc6D84DvFUxlf/nIPz5vTBbQsykN5X1xlGXrkDaRnPQZ8eK5xO2JuosaTC3EplStHijabSGsh1WijUSrz81ATUNdhx6eS+iPCYmfIsOz34v4seAdKD/zFYiHSxt0de2OrZ2LDNsNva538E/1saP6li/t1x+Tve788840z3nO78qc7xcYZ0zvO6vxJeV6zZVI/XvsrG4zdkoLC8EbERAYiI0OBYNjEK7w5U1VsRrlcgKTYIeSUGRARrUFRuAm8o9uonx7HinbMRdPJ+mt2CZ/c2rilCU7WNtwrAsm9zcKKsERpiwWrqzO+5MgP7j9XhaEkTLpiaiLOv6Sfq0O99j8pcG6xE4tmNcUBoAAKjXBXNkyh5pgsvxt6xqRhR4f7QBqhRW2dGcr9gKE83EUEPY7e/FQX1MPO6prQQpPQPOq2JXneEW4oH7/nQTs/h/QnslEDsNlgSJ78H7LnKZADyj5Xjhx/zkJqgQ0pCIL5clQ+ZqYXC9cbGw+V49PqhSOoTjMhe4QjmvSL+YBvUUEnxbGtFSIzrRdlUlIJGSDi9C72MJOK53eMBCD2XBzomvUvX8uj5d9dzvxdnuu90YUji4g+hmwClQ/Nu2oLiMjNiY5Q4e3gkTOZ27D9eJ/YYKiozIUSvhMXWglEDQ3G80IiScjMmDA/Drv112LnxGCbOGYyvnp8EPc9c0UOH9P0IAVEq/LLuYg6mE12j8N7ju3Dj49/i5sun4JHnpyHot+vr/yOwUFORs70Eg8/tXnT+Hegm+U8CLyafd8U3CI0PF7ucXzslDXuKDDhWUAveX4n3n+J9hiwmB9RU39nslWeRtSSgnc42NNVbcMHc3ggJVOBoXqMQ0jddOghxcdQIEcoq27D9aAmuu+0n/PjdxUgOD8GURUtRdKwSHUpv9EmOxCJqs7S+vpg6PAFVJD5GTP8Ye39ciF6Jf+8seg/+96NHgPTgPw4ucNwhe5IIz5mL0zWg/5vwd8WVn8P/dDfL8GfwR+L1d7zD35UOvwdnCuuvnu8KiTje+lQmcvKtyEjzR2K4msiZNxIT1aivt6N3oh6fr8ohUaLC9LGJ2H2oQrjJPEId9Oih4Xj+30fwxQvjEHQGEwMpbrwWgc1l+EBJgRV2m1OYLPA+KImpepeZC5//Iy/yB+E5A9Ed2BTH01zolJBeqgua7cC7HxxEpbWF0k2DhRenw9DQjtc+3YsxgyIw9ew4sYC4rMaAsoJGdLS0YviQWOgjlMI5AcdvzfpSHCACGx+pQWWdDVfNG4hQIpfstYc3PfxgaRaC1DLcft0QYeLCZkSM7KMGHD1Yhcxj9F1nwn1XD0S/fpEksFznf9xQgiUbizGQhBZMbaiotYn1aQMHBnW2Uct+LITN2QqdRo5JY+PEugpGRVkLPvzuMPz9ZRg3LAoD+wfjk+9IRJYahdON+xdRXIirsTOEL5dno7LajuQYf1w4J1ks1H7yzd1E7uSYPTEZvXpp8cm32cjKb8LTd48QZlcPvrQNKqUfLpiciBHDT8+keVZVxOsMmdTCA9RUnkSZ8oDku+E3+ddlWN/WRH9qACqewiSWywZ/2D2zdKudBNfwWctQWlyPjvYW4fLVQXkfFKqD8PhEGcomtA21ZhJs/iTcXZvyxcf5o67Gjv0bDiK0dxL2fj8fMfG+QpQOHfImHr5vFC66aiAUCqCoyImQILlYM8OQzNZWf3Ics656H3dfMR3PfnyO6+T/AMpJ/Os0KmgjXRMNp9Hjfzu4TkRGKcR6soV3bcZ3VEYDwwKh9PVGo8mGDvr2IyHY3GSHWqkUZrZGAxVIArvtbSfh70ONUltLC3oNToHV7MRPH81BVa0J/ftEIYRnlSjP2f3zmm1FiI3WYWi6XhzjzycrT+DWh39B7e6bT9oYlE7h9c+zcMWsdDFDzH9301z04P8oegRID/7H8N/e2HDDfDqS90/ij6T9X82nP3r/6a7/q3H5M+BO9azzV6OyyILWFjv6D4hFQ6MThiYjfL3kkMl9xO7F4ZFa4WCgILdB7KNSXVyLwRMSkZtdh7WfzkBGFze+vxdd+N6fhmfaMUH06SYhTxXWn0n3M93z1RfZeOazoxg+IAx5JUbcfEk6cul75YZi7F52Hpb/VCi8An3/cz6OHm/A3df1x5ABMQgNkYvZkoV3bECTxYmwYCUOHavDO4+Pw8izwvDptzlIJAL0/S+F2LKrEs/dexYy0qOhIpLMZm7zF69Hi7UN0YFKZFeb8eLdIzEg49cFOrf/azesjhYE03OdRhc5Tk8OwNWX9Bbvw2sibnp4GwpIVGjUcrz+0ETEunfXzswy4soHNoA3Hr3q/FTcML8PFt62CRU1VhHnpe/MFAS5thK46JaVaKVjoRTOV69NFt6kpl21QqyT0GnlYqH25bNTMfvqFWLHaTuJqmse2og+KYFIifXHXYsyRJjdgV1/5x+uh6PKhoRRsdB0s/6I0Uwc8zClk4zeLDI1FKF9qIxSnNqcwIHllP6BMvQeGy0WQzPKDjZR2elAcHIgNDrSZ9XAwRVZiBscIWapao6SwKD64BeiwJAZ8ULAM3jG55zLVyNzbyH2/nIlpZdGnGOhzYKbLXx4Jo9FFosGXqfB4HUl7CGpz5RliA5TYy0JCPYEWJZvxYAhr+H2a0bjvqfHwpfX6FAY7Eq3c9qG8ok35tv8fT4mz3sT9185A3e/PBn+Z1jz9Y+A4mIlQag+2QvwPw6pDvLMx/BBcUKgRwz4UHi68pP7iX2ReO8nhUomNkfk/bRaKR/NJgtGT07D9FExiA3XoN5IiUvolxyEQYNC8dFXWVi5uQx6nVzUjzsXDkC/vnoh8tmclJ1iSWuNOA71BiDurNfRcHixGEDoQQ8Y3fU1PfgvhLufOAndHTsTPO851f18nD9dycmfCU/C/9S9pwMLjNPhTOKju9v52Kkey8RIApu0SOguHp5B83nPS7pe7nlt13PS312PS+Djp3vN7uJ5uuu7njtVuN3hTNd6xkUCkyTePHrquGho9b6oOHIFNn83AftWTUXWhouQt2MODvw0C7nb52L3irOx/osJyN99AbI3z0Jd/tVQKxSQEzuKiTpZfJwuLnzOMypdG+nu4imha157/umZdqcqe1JYnc9xf3e9nE3FxDed50/XcPlYC13Do+iniq6vVoYF56Zg9vhYvPPoeFwwOwl3XDsIP394npjl2ZFZi2VrC5ESp0NKUgByS01IiHXtf1Ff20oku0NsqKjXKcTCfXbPzOsYDp1owOqtJWJNQWqaHnuyasXoqj8Rn6Z6wGxuRSwReBWRZAUxVFODi1wxeGbmkWvOwuPXjERbQwvGDgoTMxLNzbwRp+saTv+kaC3iSHCyc4tD2b9uOqhTK5BK8Y0KViOAxAknS1ySDmq9XHjTksixFxHlMCoT82ckYe6kOEHAuayFBinx4PWDMGFYBF54YBQGDwrGvp+IsMf6oa7BAo3GD3ERaiFATocOIoAdxmZEJ4dAc4qZN17IvfXLI1BofaHylyF3XSGaStlojEDxCdOp0ESCUBB511FYKkzwcrZ2bjbJa0U0Pt4k7GQUjgqBJJrCYvyhD1IJweVeOgA1ib8AEuW60ADoAzViFFxLx3hEXqt1zdQweeXfXN94UT2Lk073rJSxvFs+iw+GL118zYzBuPTSvkJ8cBnj/Q8920B+By63djvPN1DcnW2dm2Z6XvafQFMDe8E6OdTTVOO/DVK9nTHFJT7YvFmIQi8vEnreYm2HUi4THgXZTXQrpZHVbMWzT0zGmo+m45ar+2HOjARcQ+KbP4MHh4p8Om9aOvbsLsEP3x1CTYMNqSku8cHQUR4Gu8sch8dx4BmqDv7PXZCk8tSD/270CJAeCEgNFRMGbhyYUHQlHRL4PDcs3Njz9fzNnbLU2Eg41f18nD9SZyF9S9f/mcbpVGH9HvyVe0+Hvzq70d3tfOxUj/VcDO5pT3+mePB5z0tOdTnnS9dz0t+nusfzuERSPfP3j8SzO/yRW6RrT1W+OC5dz7GZEd9XUm3Cw4sHixF0jqeKSJKeSC0TKCa3/De75+VvJleCPNHva+YkEelt6vRSJOF08eZzp2uYPdOsKzzTsLv8knC68Jf/VI67nz2It74owLNvZOOdTwqxZGUlvllZgXe+KMS/vyvF0+9l4/ZnMnHdowdw42OHcO2DB3Dt/Qdw5d37xffMq7bgopt2YPxFa7H4kX1iPwlPUFMhzFCq6u3Ym1WH8FB/EXcmn0HBdI5OqtkLnFoGp6MNTeZmca2UP77ePq4N8dhshJROo9EhyhenTRARfbOthQivDGU1FiEeeEE1w2Frc5Gs5jaYHC0werXBhwi4hHb6uWRdNu5+bSsWXTmIREcH1u2owJ6jtWKknsF5yyYqBqMTU0ZGwV8j62zD2O1re0s7nNZWhJEA4XRuaHIKF7zsbpY3/GNoda402LSvCr0TXUPFvPjbmxKhrMqMcBIiXLaYsEW79x7hTUxD9QrsOVKHuiaXaJLSoyuclN4NFWbIQilBKRIc1kmg+OZvLkXv3mHof04sEsZGwVfjg+ojVeI0z0AoSeR0OFvEzAK/B+9G30zv0tbWCgU9lsHOBFsoei0+XghJ16L3BQlIPidS7NAvbqKPNJtRVWdFTJweDQaz68AZwLfz+3G+ssemrTtKxXFGcIQcO3NqMe+6H4kwu+oL7wHjuQu/hKNZ9eI5MiWRbXe8PZrK/wh0lMXtVipAlO7uovLPka9uCoVnu8Du6ZttVF94o0S6ll3helM5V5PaY3O42LQo3Lywn3Cl/OFX2SgpaRY7lbO3Lp6l27WnFpff8zOCw/2xjcTxglkpoux6QmqjpLWcUvBihorgEZ0e/BejxwSrB53YvrMaH/5wQuxWbrO7RsL0Aa4hIx5Z5E7XTo2Vzd4Kq6OVGivX5ks8Bcuub1MTA3DN+X2Q0f+3Q25cyKRGJ+u4Cd/+nEskox05xUbh8SQsSCU2KGQ76cRoLfyJeLAnk76p4QgLl4nOmOH5HAkWC5B5rIbu9aGGsFV09txxt1F8eYEjgzewk8BuALlT402geDROR4RF6+8agfs98IyDzQZqnJ2oqjGKsPy1KmG73GSyw2pvRiMRBd5nRLgGpht7JQYjIV7b2REy+LhH9AQ4ftnZJlTXmYlk+YFd4PpQL6LjYVxCXLzypPharICxiYiPs1nYv3OeNJkcouMJDFChdxoRvFP0eCYTsHNfmdgkkkeTNSqZSCP+5h3b+/UN7kz/3Fwrth8oExtj8QiaP+82TuBNH9km3kZkMSnGn4RpOz1LSWncjqwCg3j/hGgdhg2K7vQGxaRty/YKinuzyDM2X+IyFRSgRGiIDjHuxbxdIaU/m0ZVVVI625yorDXDQWWSy2ggvUOAVoEBA4JO6cyAbaKX/5JL17neUUXhM+FlYsdlT07l0ElxUdB3LL3Po28dhtHUhsXzqbN1tGPa2UkI6GZkmUU4h8n5x2Vj845yXHLtKjzx4BgM6hOIGiordSYbVCovtHX4IFDlh+R4PaIiAhBIJEUiCtI7dgfP8sJpyGslyisaiKQ7RFpy2nP4XL+cRL5ZGMWEa5GSFIagEN7Q0XVvd+WOseC2nWKBaWyUDq0dXrBTuvIOybwGxUnPVFJ55F2clUoql/QQdtMsgdsJlZzykQg+iwNvhReOZ9dhw6fTOxfh87vxgMX6reUopPr/wy9FWPL6TFEuysqaERUtE/F68tX9qCi3UFn3h8nSLNqelx4cJUbdjxxtxDMfHMCEIRE4UWzCARIxL90zEkMHB+PWx3cKl9b9eumRV+LavO5fd40V+ZV1zETiaR/OJuGw71gtiiutuO/qARg32uWii4nW7OuWIS7aHy/fP4HC8saPv5zAz9vL8fJ94zvL5DfL8vH+dyew4r2Z2La7VAiHqZNiUFcHXHX/WvH+d13ZH+PGRuPquzbhRH4jCY0AfPTyREHIeeO+p97ejYpaq3Au8Pqj41BdbcfnK7KQmWPAqIFhwsSquto1esxpk5dno3bzhCgjQ9JDcc7EaCEsuiviTTVAzp4ipI9NcO0u7wFRtkjg5a4shipMg+hRwaIcZS0vICIK9LswSVxnqACOfX8Y6dPSEJSigJXifPSrowhID0TaBJdLZQuVvYIf86DvF4yYIa4KIZ4vfp2MCfPX4lhmFfb9fCni3RvonQr8DAY/J+eEHZfc+wvqqkwo3XOpOMiC9o5rf8a6LXnYtXURQhNOVh6eZfup2zfj0deW46OXFuDchUNEWp4q3f4pVBOZt1cZkTDc5fuZ66dU1/8SKL9YbLJgZxfqrSSqm0kVasNVYl+RruABw7EXLsfxQ2VQadgFNLVDVBl5815zkxVevj4IiwrAFXNT8dija9Bis0AZFIyM4Yk4d2IctR0+WEuCfPO64wiK0GPeuWnwI/H58OLhYp+jrpDaQwP1MbGj3kbtnhs710v1oAc9AqQHnRgzbyV2rT0Aub+OOkkizR7DGkzgvYjBim/3b9E7cENKDKedWpo2at14kVrO3ts7vWIwuIDxpdw53/z4Bvy47LDwJe5LTII3t2MhwODNo5xmK3yJIbVS2D4yX7Fh0QWXDsdz94zrHAnsiidePYDHH1oOP5XaFS9CO8XDm5mKR0/E8WZizcekby8fH8jVSkyd3hvP3TmmM95SnLtC6ji4Id9KDfFV9/yChkoi2HYHxddPhM+L9nwobLVOI2xrjQ1Ejs0WeudWeqYXgmMj8PidIzB/bh9otO4Hd8Ge/bUYMfolKIPDRJqKuDNro+82SptPP5yPS85PEUSOX/na+7bik/e2QEa9AF/fQfnhTZ0Jv5+zsQEHdt11kp27J2Zdsxarv9kOuS5AxJHD4fjz77ZmJ47tvQu9UlTC9aw+9hnhGz4gVCc8pNiI6HFYyWmhyMmqErbFnJ/NxBD85HJRhrwpDsL3OzHymL6JKNxxmQh3w5YKTD7nDSiCQ0SY/OFrW+heZYAOx7fdhOjoU49V8v1TZ/8bfu535jhznvLvdsqD7766XJgPdO3smbwkjfwIdguFo1IgNMIfGhJS2UerMGRYLPbuLkaLg8qfWHRJwpHYGsenhcRds8Ug0j8gIhrFBxZ1u4Mvd7pvfZyFx1/YRtFphpoy2VBT78pH3tnSq53KCdcXKn90PRN4mVqF55+YhLmTewtTiTOBCdTRLCPmL/4Z5YW1cJIC5bQT59raOuso5wVvyMYmTVymM0am4KuXpyE8XN5t3BmX3bmb0sxVduytzQjUyEQ+69S8FwuPepPAoetE3eXyQg9vpxfhPVrYUw6XR42Kyp2tDe0yOZFoI1a8MQEBHoSIbsMPPxWgut4mBiEumZGCjH5hKKbfiYlUtoifPvnaftQ32DFtbCz6poXj8rvXYsmrsxAeSYTnlb1QkGAc0ScM7y7JFoL4sRuHYPCgIDz4wl4S005MHx2N9OQQ3PL0Frz39BTERvvivhf3Q6vwxtQRMXjizX1i87W7FmZg1FnhIn14xLey1ibWG4wisRwcrMHLH+3FrkO1uPzcFFx5kWtjtmfePIh9R+sQQCKMOCCMlD5L35uKigoHLr9vHaW3F5G4XrjqwlQ8/cZBmOm81d6KF+4fLQhYZVUHvlp9FImhGlRSGlw6py9KSg34YOlx4WGIid4Nlw4k0euq+yx89h2ox1PvHkB0uBoThkYIk7VTQbQL9OF2Slq/IYHzjiN9dGk+5KFqpI6PEG6Es77PgyZIhaQpUeK6Fgtw4PNMRFOdiB4cCAuJs6xvjiB0eCgR6XBxjZmIZcXaYoT0JXHb22NUheDZhvLvebdsQ2ZmDf5192BcMCuBqyo3Z6eEdP8D/9qPr1bkYeyoGHz8/OhOs66GgmZMmfYJeg+JxudfTRfHuj7zpy+O4+KbvoNOrkBpyb2oM3YgLPw0gf5DqCuk+qOXQUbixzNd/hAo47j+8Uyck9pintmz5NairtpEx3kWg9qV5g7wPGH62ckITjo5PyQYSZOPPu8bIbJ37i+hdpzbeuqPSYSwW2BLnRkTJqTi8UWDsfVoJWaOT0Fy8q/P4vhzvr/56UE8+shP2PTTtRg90lUeRLlzdcEnwUZUInH65yj5+TLh1toTvMs/m955ttE9+O9AN0WlB/+tmDc1Af4R4QiLC0FItB6hsaH0Owzh8eHid3h8KPyDdVAHahEQ4g8lEXd21afWqaHyVyMqMUyQ0ZJyg/uJLlitwFfUuaWPfx+rlmeKkZOw+DB6djCmzUxHZGIoAsN0CI4MRGzvWBFOdGoMxSFUuAtctvQQ+k94D/8mcuBpysENIYNH+1VBQYjvG4dQiq9/qB5x6fGu+NP9/A6pA1x/J6bHIjYtBjG9ohGZEoWIxHASQn5YtewI0ke/hZse3i52Bz5VW8iNJE9JX3zLesya/zVMBgv04YH0rGhEJUWINODnB4QF4sl7R2Hrd/PxzgtTcWT7LTi2+3YMntCX7jHh1vtWY9CMLwWJ5o3EpHeRUFJhhiIoFPFpUQiidIigZ4clRCAyORIqfaAYXRZwR3TupHioAgMQHBWEcLouPClSvHtsaiTUoeFiZJzRNRwGvxPnO18bkRhJYdC7ULroI0Ogj4kUnls4GG4sQuIiMHRkIh69bRjefnw83vvXRLzx9ET8+P65mHdeOgkPh2svk6AAaPRaEd/o5AhX+ifHis0EpTiYLc3QRkcjIsFVxjhPAiOCkNAvUYiRfy85JK7rLs6MEL1aiExRNine0UmuchpHZUhBgkFaONmV5LBr2aevGIC75w3ALVcPxMv3jcT9V2Xg4xen4KsXZuC1h8YjNiYEWhInmiAq66FB8KGH6KicJ/ROobzuRQLdT+zX0RUFBXZMuuRH3H3vShGuTKEWszJRFL+kfkmISQ1HUv84xPeOo/eMo/JO5TwmFHKFDHfetwZ9J7wvdireu79e7KDcHXjm5/m3DmHMzE9RmlsFLaVzRBKVZSojfYYkITkjEXF94pBI9SGRwkgZEIcQSpfgqGBkHy5H+lmvY+JFy/DeZ1li9sQTTE4NRjsJhA4SXO1grtDQ4KA88EW9qR01xmY4KA8ZLUSAnJQ5Jlur8OqEZm/4kBLxavOCsZE32vSDnMS3zGwHb/hfkG0VBIp3eWbXuC1UJj/4Jhv3X3sW6prs6HPO57jyyc0wUXvBIk7r5y0WXLOnq/AwOQb0CcLeTBKH9Ix1W8px2fS+RNR9hetW3oOFST+DN1HL6KXHgewGRMVqMKhvCDbuKBDn9h+uxpyJyZR/LK54U0029fqVEfHsQ6OpWczYGc0OlJQZUFppxYJZySivsYqwWcxxm8MYnBGCIf2DMXxgKAk/IDREgcWXpIu1IwlhGlFnrp03CJfOTMXtVwzuXICr1XihtsaGj4lYi1m7QCCG2twDJGoiSRRcfeFAXPPgLxh9/pfYsb9Y3GNxz0IVlJqoznYp1F1A0XdtLEjiQzIdk8BxclAdqCozQxehEaSTP0qlN4yVRjhdzo/QQseC0kPhxTOh9Cyb2QlfPx/4h+g66yRlEXz8/SAL49lOoKmwBVZqPxmeMeTfw9ICodPKcOO9m9BEJFh6BelZHIb0B//m03v3NokFz/36BGNYeiCJXtd5RlCSDI9cPghffrMOW9eXirLLzxTPIVRQeVt8ywoqb2345uv5Yu8afZBnrP5z8KE0tLvjJWJA5YjhPtQtOD3ZQxmnp6HEieyNZajYU42C1QU48f0xlK/NEfmlJREcGqWDjIRrYKxWmATyHhvd4XCmAekTPoYv1RE9CQ5vyvi25lYS/L7ooALTQSKZq9Hd12Rg0PBg3HZNfyE+uJ4w+JvXQvn78yCDH666eXyn+GCcqlhy+fKmxoIHKsTf7nzmDSuLS43C+UAP/vvAbVEPeiAQGaISI78tzlYYGyzChINtb60mu+iQ66uahNkNNzJ8Tk4NH5tJtdK5ZkczjAYbiYB4jHCPjjEyjzQiY8oXuGbxSmESFRIdLMxs+H72Kb565VGU51ehocqAuvIG1JQ1CO9BdRUGcQ1/WJDIVXLccucqpI79BDk5FvFsqa1jW2/uuOqrTWLEl815jERo7BYnNWwt4tk5h4pQXVSFgiNFKD1RJsKxEQG20HVyIiBM3FlYffzhbvQZ9wGOHG0SI+dS58jgkSM27xg4+d9Yu+qYIHQ6Iqg8us8+1aso3hWFNSjLrYCxtgm33r0KGZM+wDtEsi65cy0efWuP6IA5HBYr1aUNmHnxVzjnsh9hclmKiDAZrgW17XTcJmaX7ETWOC04voz0XmHiW4rgkIxY4dWE31l6b/62mhyUPy1wMiMhSGkmhcPgjoR3ueVrHfZm8S6mRpvIa7vJhoZGk7iOR24DAlXYuy0PDz23E9fe+wuuvXs9brxvPc6a86W4/vbbxmHG9DTEJASJssF5ymly4mAhavKKcf2Cfp1xYDjNrrzkcA11ZvGuzc1tlN8KvPnvA4LQ8/Xc8TGxYLEmdYYmIoh9hqWIcBj1NSZRTs30Hjz6z2ZhjY1ATTWQfcLceZ+M3mMvdXpPvr8Fr7y3H5fetgaXLP4Jl9++GiMv/AL1lNaXnp+GC+akISEpSJRvu9lG5dWEouNlKDuWh2FDo6FjUw43g6iq7MDFizdg4NkfYN/2PBIAsaLMMmF0WB0iDQqOFqM0pxz5mUUozi5H8bES1FQ0ijj70DuwkG2nB/7003GMmfYBZl69ShBeCZxnL79/BBnnfInHn1zvEh5UN7jM8whobWk9ju3JRf7hQpTlVVI4hSg4XICiE5XCSxena2CIPyKp7GUdKsHt9/2MlJHvCNMeCTwzwbASqVcpfNBMSoG9Enl7txMxaSfC7yXsuB10oZUyg00mVUofuqaDrm2m69h0z4eOeVN6tyG3nPKUZ0go7qERajF6zeaChoY2xMXoEBSuwrc/HUNCsBYrX5mGxbNSQTpPkCADxZlnR/heJiznnZ2Ao/mNwnxJo5YhJlYmzATZ3IrNxHx9KBzKj0aTE9UNdvHNo7FTRsaKTU/ZnMliaUGfPi4TQTaZ5HAkcc7lrF+KHtkFjSSInBg4IBh9++gxbXQ0ThQ1CdEvESz2/lNSTkKAHjBtTCLs1Ga+9+URyksKn4SvjuLHppOMJT8dxaufZeL9JZnCExKD41VDcWQRzrM3HG+e9QmjNvjA8Xr88HMWLp+VgsfuOAt9kl1mOyzeWWwFBXSZ0iB4VGcBntFgr1JWKv95e6vR7rKo7QSPXygD/KDooDSgvzk+JspT3rWePUexmOJ9aHSULzyyzud5lNyHyoRSp+ysw5wefpS/+fvK0FjWgsNr86hOtwnyLEGKG7sbNhismHx2EiJSX8LW7bUwlNNZd9w4DOnB/PvgAQMmXvAVLprbG5U1FgQQsZbClQhsyIhgcezaG1ZR+K0wVLrTtrodcy/4FiXGGsybPgSjJ8VS/8AiynUfJeV/FHrqEnmNirHOfcA9fsSvLED1jj2SGSn+tXl2lO9vQMGGCuSsL8LxdXko3lUCQ6kZjbVWEoQ+0MaR0EjUQaknoUHl3kplXUH9MVsjePl5UXv1q2MFT6iUcjTWGFBdZcSGHSViETrvdM7ivZUaG26H2JLh42Un3He4IK0v5LSV2giub5dO+3XjYG6r2JyXB07YCxZDyntu5hsrGn4tp+6MLKl2Iof64q5mWZ3X9eD/NDrLfw96wB09E0CXqRI1AnSACRQ3SqY6I955fgqyNl6Jgp1XI2frVdTZXInjm66k39cgf9cNyN1xLQ6vmS/WJnADwo3Q9IXLUXqsEDEpkdCHaIkIsUkBnSPCqQ1Q4aevL0bZkTvE5/j2m1F8cDHy996O+fMHoqmmUcSliYgpxyehTwzqK+oxecFSEV+JULLJBDdo7BmFbdV5HQi/DMebieMX75yL/AN34ZdlV2DHmmvx/ecXo1f/aLQSgWIRxXFhws5kIrFvLJF8M0ZO/xhFhS7yK5HAcfO/w7tvbBHEkmeJLEabMK9igRYQrMGhjdeLD4eVs/tWYYp2dNP1+O6N2Vj1/nlY/WMWdm7JF6OIjSTwwmKCEJ0ciV2/HMPw874W4TAh4rTjUSweufMjMcVmQLwTNceT34kTkP2ve4KntVuaW4XIUxD54TUjDHF/M6UJkU9PSOEw2PMOp3MzkTg2q1Fp5MIsyELvJSNxpg/Quq9kW3SFMDVTEvG75aqBGD4iDsbqOrz39AS8+ugoPHPvMHz+ygTsXXEBDv18JeXlbSI/j2y7GZvX3IA7rx/kfhL1mxSGtzD1c7k6FeFSPMwkumQKdgvZjIUPrBczTrm5ZuTnW1FcZMWhw/VCmGw/VCXELK/haKo3i3usRqsQJDLqaLcdrBE7lbdSuoSFajs7UTn12eHUgbd10PGYAFw+vy8uu2wgbE1NmDc3DYsXDcSDdw3FC4+PwZZv5yBv+zUo2r9YmIRl7bgFuzbfiq9fnyKeJUgT4dwbllG52ilEQWhMCAwkrrn+cBpqdCo89+Q52LDiSuxedy0ObLoBhzYtwoHNN2LE6ERKd5eZDZdbpVqO0MhAInlaHM+qFXtDSDh+3Ih7716GuqpGMbPEhFSINgqHZ+LGnJ2G7VS+11A5P0zP51m3HCqLTz48UQwQcPnmct5I94THhojZP0t9AzKzXQuPGUw8WVQE+vuJ+Pt6+YoF37y2h+sbr9NhskynxLoZi5UKrfu3EAAdXkSSeZ0Y5UtbBwnjSCHwuayx21auUOyGNjjMh0gP5ZPcG7sP1aC80IBAyrPpY1LE+igm8iBCzmKgrIrSkh4wmJ6VU2TEs+/twvhhEaIMc7lOSwyAmkS0WPNE+cHx2HesDtX1djH6n5YSjrpGB557n+4bHinqtD5ALe7l9zCSCJBQUmWmd23FwLRg0Y6xVV9G7zDsP1aPHRRPHv3lD5tIzSZBxDMm0dEaRIWosXJjKd749AB2ZtZizfZyEkAuEsjraVgQFVVYOhfh8jqQjNQgxEVpxGJ2JnWcrlzvS+l9qRpj1tQ4LJyfhv79XIs4BvaLFuuT/DV+Yr2VBObS/E6ecBDRLtpTj7I95Qgh0cn7fDA4Hxg8O6Jo6YBVMrOlv9uc7QiP9odCQ39SOrJQ59lhcxm1NfTOdhIPbM4n9zClY29bRhIHahJO2hg/DL60DwLjOW/dFxCkuE0aF0sCzIERA0KROjARc69egQFD3kJE7Ju4/uYt2LKjFhv31mPRU3sRNvBTTLtiBabMTEeQXoHC3BpMHPUr2aXqQm0iMHx8PO6cMwmlhfk4a+ibSO/3HC6buwzpA1/CwewjRMp1ePEll3kWx6OymBQZgXj6fwScN52gxC/aWgRjaRvMPKtR2ILqo0YUkxDLXV+KvI2FOLHhBPJ28GBNPeyNNqi8fOBPAiFApUBEJLVhVOi5jeZZMyO1LW38HxVIMQhIZcJJ/V8zC9rOnHaVVwm9eqmhpvac7wkIZesFhehbuC3hmUMZ1WOlP5XlVSfwzBsHxXrNFauLxMAH/33JrRsw9YofsXRlAR7611bc9dzOzv6RZzHY1TWXXW83B+A0b7IC327PEf1QTUMriqvaSLy3iDJ40WNrcdeLu2CmazzRtTz34P8m/kPVsAf/P+BYvqtx5tEQBREhJr48asrkiAnp7KkpLjeJ1DHxt15PZIIaHF7Ux791RDCUCpcw4AaEycyQQZHoO6qPmOUoz6sgUWEgwtkCY1WteC5P3/K9/GE7Z/6OiPQSJkVsM8+L47SBamHaVVPRBP+QQNis1GHTsyVCWWdwUFjtUGvl1GESESICyiScw+HGul9aBKKivEVYbCM+fXIstn57Hvr0jxTETUXv6kM9Er9vXaVRmE8xNu1xmT5wZ8dgoqcgYpiREUHvL0dQmA6zZ/cR53jjrPgElWjgOSz+8HoSdp8ZHu56J54t8eNdyAhsQmGkDp0FmSrQn4gSp7M4JdIukEcZfXzESCKLDrEo3F/ZOfIXT+KFIXX0Mkp3NuNhOKzN4nrOM05jJvmF5S7Bwp3IxEtW4b5/7UEpEXsereLRXQ6U08xBact5riIixCNhTJ61/l4oL28TtvVVVSYhHJqJ1L/07n6cyKkXa0L2Ha0Viw0lMHljb0ZhYa5353Th9GehJHWNTGbF2hD3cCSTQYfNCX/Kbx/epILifnBnARHzFvTprUVsnBoJiWoMyAhGUpIS08cmIHd/LqqKanDhvP4i/eJTwsSMl7nWIDwUhXNeuMsVg83rHnl9P5asLYR/VDiqyhrxydfHqJPNh39YMPYeqe0sV4KAEnFjcwNeQM3rURITFRg2JFh4uGLCyOB4m8xO6MJDiLD6irTh/OXOnDOMReCV8/pi1FlhVHb0SO/jj9RUjfi+4aLesDYaxewRg9OeZx15BohFg5meK2HnoUoqfzpKH43YqZjfl2e9OK+cVhv+ddtwsQh7wphIkd69KIz4eDkWXtBflB0npa0fiQsFCWirxSnS3k+lEuRYAs92mK0tJHAtKKb61tDI4pXX1XgJwmcytdI5B93fTmHzOhKF2NG6pNKCyio7xZ/qfzNd20Zlj7qXMnp2k60FHfR6HF8Gf/FofwMRbyY9LIwS4gOhIVGg1bsSn+NhIyIVQcQ+jAUy3c/50EL1fNv+Kkwd7dpNmh0zsNBopGf5udOQBamCylaveH9BvnhNjZYEyq6D1ZgyOkZc00xlm4Uqz2poqdwzuFxyfeO/j+Y1CG8/vH/Cd2ty0TspAKnxOkGyWOSw/b1rbw8vIR4WnJcujvMMBZuvidkVOsdIIJHB5SE4gNonei8Glx327MXCTizWd40rCPHDf7NzBIY7yYTThPoGC/r1ChR7prA52MHDBuzYWoX1GytgcM+gSvCh5x/bUopWowP68F+Hl6XnURJBTmKR20eGD/3tS3qpvsQ1RcCzHwwu4gYSIBZ6vr3BRg28N7VHrnMMNq2pLbMgIlQvzLHYmYcUhgROVwb3DxFROrz/bTYevGEQrl84GLJYui9Ch89XZOLqR7biwoUr8O2/D2JccgRGRodizsRY7Dxcg5CIAIS410Y1kF4uzrViKwm+A9vKMG9+b1w6bSyKaoshowivWp+JhpoKTBg0EMXHH0KQ23EAi0kW+Ayus/8JtFJ94L1SavIdsBmofJAQzl+bi/w1eTi0Pgf1+Q2oLTLAUs+zkB1Ut+UIDFJRnyCHn04GE7V9diosjg4SGRRpLlPsLpfnguTtXnBQe8FtpY4Hhqjc8eABg9t9CdKaGcYjL+2nvDS5NoKkssZWANwOSP0FD5iIGRG6/YXXd2HEjE9w6fXL8di/NuPp5zbj51XHxQzvo9SG8kz34L4hnWWaOQGPj7GHtGc/PozZd6zHhEWrET3sTTz16m4oKJ/Tx72NvhPfwUUPrcEsOp/581HE9Q7sdgF7D/7vw1Vae9ADAm8C5k29KJNhBo+SMKk31RuRkh4lSAOjawfjCW7XJQLHHfMzt4/Alq8vQMH+O7DoxjHYvOIKlB1ahNKsh7Drh8vEKGZX8DOO5DRQR+dHHaRrRJynlsXuuM0tiI7TiwZSAnu74UXzvDsrk7ZW9+ggm6XwSLhO5zJZ4JEZCUwgF13YWywOZ8HFxNuPxA7PiPBoEq9jiI+gFpXQSUi5daWGOie3AbmZJbh0bio+fWkC5l3QT5iTdWd2IM3SMLjz5bCEGRs19hwew49YroJ+e45UsZchngHhaXEGkyp+HzaD4E5I5s4MKRlY+PFsRBsnujtR+V5OE16czKOqjPtvGYRvX5uJmePi8Omyo7jizg04frxWEF4eHWfhyVP5DiaNFAd/9opFIvPtLw/gtdd3wEqERqFWiBEzBosHFoq7MmvFO0sd++/p4HVsUkEZySKTRQ2Hx+R47MhoXDinNx68czRef34aIiJcvRN7b2JRwB/Oy2QihU88OQO3LR6DF+8bi/wdV+Pwz/Owb/216D00WXh+EvAoK5u3F+CFf22CqdYqSJqMe88WegcqM832ZtQSsWOcKvqex5lwim96foC/gkSAQwjKFvoIUwbKK+7YlUoZiRHXtRIk8bLnaB3lKREBFn52pzB5YxM4i8FEgsFBZcW3M0yFjAJ0vwuLbBbEgrQSieC6ovGw++Z7pNeuI4JeX9kgyoOT8thKYVgaLTA2WNFsMkLyeMfgss47i8dHqXHNvBQkxaoR5O8LqnkUfjtSEtQYPzQESXEaIVJ4XUJ8jBJnk7gcOSgQafEqEs+8twA9y7cdSpUPRg0LO6m+SuBj3lR+eP1GbK9gIoreJGZd55g0aegfJuRVTM7ohfidzj4rEmHBKkRGuAYJ7JTWTNaDAhWiXjHYq5SYFbK0wEJCiTGoT7AgcP17R4q/KVtEvvFIMnsBYtgo68ODlZg2Jpri5I31u8rwwseZIo/42Syydu0vE/exuSovFm8yNQvRxeKI3ZGWVluFNz82CePZOQbHg4mhxdYqwhV5Q8/gcNmUi8HVlqs0x5vDlmY4+FpGZJQCJwrqxCARewzk8Nk8LD09AkMHRgn3vtK1DDa/6pVA7U2ADEc2FaCp1n3CDSaJ9RRxHxJqAhSN1Nm9oenjSlcJMo1ctL2WWjP7ToAmxJ1BbrAw9CG1wkLkVPA8te7T85BzII8EngF9kwIxe3oSXntsLJ54YAJevHMYHrp1BEZPTMaMuYkI7RMg1jfU1lvx04fnivTh9UPsajeCyuf4c2IxeFQMhs5Lxvur5qDR8CrefmU2vnnnYhiqX8X6/Vcg2MPbVk21WbQxDHcT+beA2yIuQixOzSQyHFSOeI0NmwoWrSpBzvo81B+pRvnRaiSMjYG2F+UL1YsBU5KhZY+PVF68SWyQfkAbCVv2RAZbO1qMLZCTEJH7y9BBacxlnROTZ0x5vYYfvYQflRW+scPehhZ7K/WP3Ib6Unl152sXOKhctVEf6k3l0Wi0udonymM2W+ZBOBn1ewxtgNo1+KTXIjAsAAHB/mJml9dpsmidOCoa/7pzLGaNjxP561n2TKRhl/9SjE2rc7BzTRaShkWL8FqofY0fHIPw1FBY6B1ySOR7U2MeoleCmr4e/BfC3YX2oAfsHahVEGPuBJnE8/Q7m8e0UkeVHB/QKUBOB892nUdE9h2twp3PbMWrH+/B4D5BePPrLCSP+hgjzvsch4+Xua88GfyMGoNDEFte+8CkVJB/anB5psPY5BCj7VKjx40qr5dg4swjXL7UmDJB48ZVzFYQOeAOgu/hb8k+NTVBDxkpEZ66DgrVCuLIJlw828KQZhncf5JoIaJMDTu7K1Ro1fjwq6PC+1Rtgx3+gSpI1gwcLykdpH6An1GYWwtro8lF2omc8og0E8JmilB1eSO9m+taBu+wzDMX0kiWWDRLJJXzx4cabbOFR8xckNLhoesGwknHNUSGGXwPj3izuFi+pkAQJUZICDCKCOMjtw3Gh89Ngi6A0oCEG4sAFl9sUsZCib0pDexLFxPYtMpSdjtkRO54lkIQKCK0TEB4vcWYweHinaWO/XQdvHTK5aWpXRBjNpPi/OJZqJUrj+PTLw/jva+O4b6ntuK+57cLIcfvKb0r52VdXTPe/iQT2/ZXI238h3jgxZ1Yvb4U825ZjSgSjwMHuoZMPaNy/rlJsJTejbTEYNgpH33dBIyFN8clJNBF4k8V/e6Oc5x4TQF7beN34Fk4NmvgvGNR0YuIliRWpPulv8+dEI+UgckYMTIew0cmYNKUNJx9TiqGjk7Bh6/PErMu0j284JrLP5tqcf2UzOw4TA7L3/9XAeIZz6goJabM7If0gbEYOpw+I+IxclwyRo5OwCXXjhcLnhluboa3njgLHzw3HAvOi8E7Tw3B+88Owbdvj8bnr47EC/dl4LHb0nHnwn4UZjORayuumJ2A+xal4rl7B+C5+/pTmRqCb14/C1+8fJb4fuG+AWL/FE9wUPw+rUSktEy+XIc785frgpoIEbdFjOpqlzkTzzCwAHdSea2pAfaTeOaduXnmqKzSJO5XKZmAecPQ5ISNRByj1mBHRKhazCKUlbVi3Y4iBJOA4PUXdXSOsWVnqXC3yyZTLEx4zcJ91wzA+ZPjYbG6wv1pq2svCi2JZwnSCPPcKalElu1iDxKeATG715bw3wwWIWxaxnnDpmEFZWZxLLvQKN6Xj7ErcQ47TO9KML7WlVauWdEmI69r8RKuqnlE35/0Ai9g57EMzzznZzXW2cRauIikYCKQruO8QzrDzpMZVF7YWEeAwmezsPCok12wyUjYKEnEWKqMJEAor6JP3sqb4+ar9oOdp8f4bzpAVfkkuHLQhdAwYOnn8/H6O7tRWGFCBJHxTJ511itQVmGBNwswusNMbbE2WIa7n9uO6y9OQ0qKu15SWuvofe3uJQ6SaRm3N9oAYMaVvTHlsjQEduNJLiFZixD3YMafBr0MLwqvybWj4qgZtTsMyFlZgq0fZGHfJ1nIW5aDAx8cQ+bXOQig9JQpfBDKi+9jtETeAxDVS4Ne4yIxgARWB3uxKrPAVmdHh6Od2nwFAoI01Lb5iI08ldQWNVN+t5GY5b1reFrKh9KaS1MzD8JQGefWQZQRykb/EDXaScyr9epTCsJn7z8LCf3jUVfWIMQGtyFWs0O0KWziy/VNWCgYLKKf42Nct3iAhP82N7r6Hd6hn/tkNfWJDM/geExnw0dzsOC6wRgwMVW45ndQvfAPC8RNl6Zj3Ttz8epdIzFudCza6fmFuca/VRD24P8fuLvBHvQAwpUkk1bu4Bg8IsLmIyqdFkez604aoe8OUkcjfTPpfvrN/Vjy3RFcdm5vYeu8L7NaEN7asjq8+HGm+8qTwWRzx/4qyDVqaLRyQXiZqDNpV2qVgiCziJDaLLattjc2oq68HobqRjRWNQizHFujEXt3FWHu9Wvw8Et78djL+3HudWsx8ZIVOP+G9bjm4U2Q8dQBwcQbmVEHy25zeRaEyfW67YXinFsDUJgukiwWFytc7nXXbSpCAwkiNqfiUUcGXy6lAYN/M1dMTY+AQqMSJF+4q6UT/DwmqwOHRHfez9h9uEIQYp4JkUZ2WVyJUXU6pncTFIaUDoMGhSIgPAiNtSbRkbAI43UxHEY1dTjsjUy6Vvq2mKkzrTJRPsvo3f3ESBgLTxWlA4sQFhaeUJO44REwFgqcBtzxsVDhjdO6gqIv3p3LgWd6SOD1KiyyuMwxgeZnshkYCyZhe06dHc/8fPj+Dlx//xYRFsebXk2AF1A21Zlw5GCpSKMP/70H8xYuRXlRHTatzcI3RAa6C5dNSKKiNIJ68bvw6JxMRelED46P/ZVgSeHwl+dz+L0k8HGOE68nYBHDeennNi2TzFvYZl8qQ8JEico3fzg/+vcLRdYvF2Hlv6dgzafT8f2752DpO5Pp9yzMneFysyqFLZmqSYtNGSL+lE9cdnkhJ8eZF+pzHPnD4TSTMF76zjnY9cMcrPpoKtZ9NtMV1jtT8M6TE4SpnHiWO45sJieVDw6Ff7MpmiSmGWw+x2CPV0oqM56Q7j0T8kqbqEzLqHx4YfnaHHy5PB/3v7gX360uEmXG4WwXIoHfQ0kMnJ87hUQTb8bHJnhMZicMc5lUcf5HR/iL31VEvHlmgck9m1oxzhnluo9N39jUc/bEXsJ0i9dy8Ags40hug3ASUd/ooHIfKdxcs7nmZRf0Fs9ncxeeXeFHbthdIYQKC3CeveA8YqcEY4eEi1kRduzAJlaM4f1CUE1x4vi8+fFh4c3v8dd3Iz5Cg/JqK4UVJsxaLVbXInOeASkoNwrPge9/kY0bH9wm9jri9SFhwUpKjw5k5RvEOqiiIht+2VwuzncFz24EKBRoIIJferQemZSuW7/JFe24UguEJetxdHUuyg804gSR6HWv7IKlUFol7QJ70WJToJZGdmzRCnWXes6CgM212ptI7JS0oHBlGY7+VCx2WZfQtTzMmhaLN589By++sQtNhRZkhPgjQa9BYrg/fCl9nZROwUTYP191Aum9g3D9grST6h8XygD3njK/B65aw+kB1zqk3wNKIxZrvPmiiQRHAy9wp/erPNKE3A35yF9XgNq95cjNrYHTux29x8YhdWwslCEKRPbXQxVJ/RTr2lgVmul8UEwQmqhdtja54lOcZcTh1fnwdbRBI/MVZYOdNtipr7NS5+al8YUuIRAyalPYUxU71OBBMjZZ9KVrxXorShUfUR47xEwk7+NUabSjTUb3cIV1wzPtuI7vXT5f/LY0Ub9pscNhtglHGTxYYjNaRb+k1iqg0qpE28zHnfQy3L6ZDUYxAJbRLxgOh8tbXFewdcEnK7NQQWV749uzMW9kLzx532j88t4cIhltiAnzw7hB4Xj66pF47e0L8Mptw8HWw9xW9eC/C65erAc9IFTXunoxJp480s4zAjwDwiY3ZmrYurpz7Aqpo+n8ph8af7nwvMMb4X39k8sV5rK3Z2LGnAzquE/qVjrBo4FsFsIE3GpthlJDvSDFiddq2C0uocCkSsK91wzFE8+ci/denYlln12IL947D88/NQWrl16B91+a5lr0GKcTHXi/lECMGxohZmMSiWxyGBKY9PJIj0zhR3Fox/INrjUgEjHjDQXZLIbXtRxeezXS+kcjMkqHnKwaMY0tjWozpDRgSL+3LjkXx7fciH2rrsABun/nigXYsXwBdv+8EGuJFHoSPB6x5TUgLAR4TYAwv6Lk4lEr7gyyTlS7r/wVbJp0781DqRMxC5HHMyxmI5GxMB2abXbs3PfrTsISGgwmsdibp+zZ8xXbALM44jUCTpMZucWuVdASGY+P0YnrVdRBsYBgsHiwEDnpCk4Pfnfm4Z7pIeU6j76x+RGnNYs+3reE168wmMC71vP4CtfAX3y0E6MuWC7OSfnB12gCNUQSmkUasSczXr+j1CiFiBEmXnSdO5onoVevQOo8SXATAe2gB1ot1OlTenu+hxQOf3nGv2s+cxFiMyJOD54hYu9jbILFM2scj83bS7F+U5kgkzc9shVLlufhp7VFePy13Zi28EdBSL8msnn7E7tw62M7xCj5258eIXLjYnGS8G92z6qwiSSTUA6PxSyvNWFTw4df3oUt2ytx51M78Ngr+0kcl+HDL7Mw98ZVuOPJnViyogD/4oWkt20Qa3rKyxx4+7PDJ6VP9zXytyAOhDYnFdgOP/Cajz8KvoO9ZxVTm+OkCHzyfQ4+/Oo4Nm0tF3s+cNtRTAQmM7sex/MMkCtcYURFaoXgYvC/5dVm1FNdqayxwswzhHSs1uBAHpXbgjKT2BiUERKiFmJDer+yykbh6YvvY3MpBs9UiOdQWUiKd3uZI3D+8uBJHXutYoFA9YyFUZOJyKLNda8rRsBl56Yjp7BR7PrN4plx+YWpeO2B0WgkQcI7n3+xMh8nCpuEgJk2JgZXz+8rSB+bvHKcWNTwgva3vj5OQqcSq9bmw2yisq5W4siJBlEODtL3j5vysHFfMX7cWkJ5IILqfD9vInRqns2jhPQxUn3ON8KLBF1qRhja3bMHcUPDkJYahPzDVWgjFTH0glREDz156oDFuh8JaB9KBAfVM16Y7gm22NEGK+Ct9BWe0WrqzAimtKbqcFosmJeE7z+cg4+/y8ZTHx3Bu8tz8dHP+diwtwrbfs7GHXduwB3zM7D07cni+tM9rpvqfRI6qysnTncPouMt1J/YSBw0VZCAPU7t3rZqHCHBdujjLBQsz0bJhjzkbcxFFbX1XBZDUrQkMhQIDVZRe8yz5lQPqb2ysvdFEgL1NWYY642IS9fDt6EZOSuyUV9pFrvKc3wCgnVIGxqJho4WqJN00FO/5PBqg9nsoOdQu0/C3IsKhR/PtFHe8Cwfr/UwUbmyNznRYWkVn4Zaq1gXFZ4ShIRBURgxrQ96DQ1HoGtfTYGur8zmggX7b8OPn8/Dey9OxdcfnIcPX5mGpR+eh1+WXoI91D9lrlsoHM1krrsGS/89B5uXXYYfP56DX5Zdjq3LFoDXLIWEyDCQ+sCuYDH86JNb8PpdE0iwA3oSu4vn9SHhocWVs3uLtoP3qOHJtpvP743EyGAxI+fZ//XgvwM9GxH2oBOxQz9xLUJz24EymIwy4WWylzogTpB2NlnQaeWIDFUJ8ydejNnQ6MB3r804acMiHokdMnMJirIrMXhkEgry68V0L3vFYdMoJqDfvzNVmBd49g18X7/JX6O6tF4s3ObZD2khNseHR2CK914j1j0wioudqK03IypCD94JnMkZdwY1dUYkxgV3jvB2Be/8fvbcT8V+GeymlIlNgF6F8oJaIvytKDp4h1jAKsVtyOwfcHx/IabM6o9l752DEectR/aRciFc2AQrZ8tlQgT8HXjx3Uw8/NhaRKdECU9HvDaDBSGTdB6l2vTDpWJBPZMjT0LM/vWj+70CbZBrNFjMKpCIYReyYyb0wk8fTRXHpXfauqMaMxcsgZKImmv2g9KZnsmmW3VVTXjpiUm4an6auIfBaZB7tFyYT/GidybEPBrP0/FTJiVSp6ISbpH7JumFiQ2PyglzlrjA32yEyHtdjJ3xofDoxOsYmHTy8xg868Wj+1xW2AyAF/E2VdeRELkYF57rmhngEbO5168Vv5k0HtxTJPakEWWWhOJ3H50vdqfuCn73e5/ZjTff2gGVjgQMFbiAYH/h1YwjMX9eX2EKkxStRXqyK84N9B5MAEKD1Bg+LLRTnDA4HsmjPhNraORuAcLiicsri4PGWiOCwgPx5uPjcNagWOEFyklEhEfOWVywCY/T0UEEl67T+wsHBuwcQE71goOR8opn8F5+YydCovTCTTbXUwpC5JVw0dxoxp23jsYlM3sjOkYt0pOFOpsGMmnm33Z6MO/UHxOrErMaHHePwdIzQooLu7S9/O5NRPrb8Nr9wzFsKLGMPwhDA1BRaYAmxB+2tg5EC3HdAYfSC7FU74pKidg5XcQrJl4myjk1N2iksMPdvIcXRzcRwW5ub0NImAKsNwoKbJR+LVQXfRAXpxHpyCYt7IAg1N0WGHhBMBE49tTlH+oHvZqeS88qI4Knhi/iE+UiXwS5pXsNNVTGqG3kGdhwIncNdD87HlDSw4NDfiVPLNRr6Vq73Ykw3uyRmkN+Bm8cdzyrHrtO1CEjOgDNJEYyS40YPy6GRDDVuw5vKm9qVFU70UzPUlBDoqC88dX4wORsQ3QQrykCSkvMUPPGcVRPeR8VB6lVLr9pA4LhnpRyge5lUx3e84bXe4hDlHFdSR4PYHcQYWyj8qGgNOC87QoOVwz40ElpHxNP2M3UBtFz+cNiVpRbjzapO/B1PDDBG9q9+9VRbMuuw+CYAKj1Chiovs8bGoOMYUFEUOhZ3UXKDak8SpD+5nrBZkhniAasVJbqCqrRXG8n8UDEngLjtTk6Epg+dLfFr51ItJ/YOZ5nHCwtrWLtWKu1RXjta6F39qW/7Y3sGKUDXkpvhMUGwEp9JA9YRWREovhIJdqp4PIgXkL/CKiprfGmvotN1Q78mIW4xEBqrzWw1FvRVGWhPPIWZlcmgxO8vkYfqiGRbSMxEwpNqD+JDhNi0kIgp7yoLndCq5eL3e7PlOZ/BJx+p0v304GtE7KzDafc+LYrMknwxVFb67lR6R9F13LQg/8/0CNA/svR2WDTJ3HE58IenxdPMnligRAarkW/tGAxylJd6zIj4NHARmoQy0+UCQ9Og4fHoaTEiKVvTUdG/18XMfK+GVfdvx7btxVTB8YLZX3FdC+TYyaVvXqHY9vSub8h7dyJz71uLTauzUZQpL5zRJmFBcePXcAW7FwobKAZ1z+wDR+9vQnKwABqNNmFMD2A/rcRwxk9fQg2fTPrN40Tm7+MOI/E0YlKsf8CEzi7mTqhRiO0wYHYSgSfPS95YuoVq7FrWwFS+0WRsNFh0+YisV6EZ2R40d7xjZcJF6JSmnYFkz0mANz5MrgDZgEh1lG4DnXisyU5WHTbj2ITRX6+ZH7DZkKcDvtXX9ntzvBsHhLR/z2wJxMGX8tgkzI2HSvdt1CEK+GbZfm4ctH3YjO83r1DhTtT7kj1OhlKKix49f5RoiOR3ilq8MdESNoxeHAU9u8tE/kiZkIoHFNDkxAmPG3P4FkXP4WCCFKzWDNTc/zmTi9Y/CwWgFMu/IrKg050dpxtLAKbiTzyPiJ2IvQVBTXCZexNV/TD58vzkLUvH1k7FwsTHBZb67YUYPbUJDzz5n78+4sjOPrLVbj0jtXYuv44Pnt3rtgtuqtI4yQ5a84POJFZjnFnpyIru1aYran8VUJY1JXWwNvPj+5x3cTlidcj8ULvVrsd1fkPCrt76T0YZy9YRaJwJ4ITE8QsCM/csM00P4OdDbBAGzo4EulJAWIknt2pjh8eixjqeE/k1iM5MVg883TgnbBHTX4Xcq1GbAjKHqDYPpvBceSymNonHJNHRSE4QCHMeRLp+RNHJ8FmbyMCbjqpfv4V8PqLhfeSALG34+lbB2LsSFcZEXkoJYoHPNPq94KJTC2P3FNaskAO4k3kSCyJcOjDufNHnnuqa7lmeRSP7tHdzRQ/nnhgEckiTypn/DdXATU1H/xN2SDcvvKnhZ4jRoD5Pvp4M7mnY3wPVc8zvowUDY4zf/Pf/Kzu8Hveq7vX6u7YHwGLPW6uqJgLnOp5fN2ZZkoY/B5GKm+m/AZYiO33Hh4i6nA7pTmbiDlIxNgaWhCUcGolzeWyO0JdtLsGOfuqhMMKNrPz0/rBbGtGYwOJTaqzGhLFPJNlM7HbeBKlVLd59J7XXphIkIamBcHSYEMbCRLeI8VG9TGEhJTD5KT20IaEoQloJ6VRlV2F4DB/lGRWiRnXNsqY9DFJqD1YDhMJn3ZKqw4Kz0fhDZVWTn2QSszu8hRTMwlMQ70JCX1DhZMGYYp6pow9Azj9OD04n7g8MnhAhE3qOMM8+wgp7Ti/OAm5ftPPU5Yb7ue4S/AYx+w8x9+Mrvfy9Z5hcvy6tiPdhcnwPH6qa3rwvxM9AqQHneAZEFOjBbyLqs1E5IlahFFjkxEboRbmA+z1hRdjcoN8LIc3MzKJjelmTYoX6zDeeGSSmDGQwJsSDZvzNQw1ZkHC2Jxo6sR4/LAqV+wrwt41Xn1kLMaNTBRuTiVwgbzuvq348rO9CE8IE56XeJSdyTSbIml1KuRtv6xzNO/Vfx/BI09tJiKrFSZaTGLZgwfP5vAIempqiCAGPIrOi0MZ2Tn1Yq8GJur8nnwfm3rdcEUGbrtqkPD81BUDpn1HAsMPlRVG1JXViY0I+V4Oh02jCndfJWZz/ii6azRzc63IGPsW9FEhsBCRZVMxJmHsJcnW0IB///sSXHlRqvvqkzFwxlIUnqgWbk1ZLEgdL3sz4z052C2uBHbH+8ZbO4QIYzMmFnfc+PNsi9Vowbqllwr3sRI4DQqyKnD7raOxYVcFsg6XifIi9ouhDOH84XVDPBug1SmoU+GZFLYb9hFeqjzdLe7ZW4sJcz4Tu58zmWYHAGyK1VRrxMQpvfH2Y5PRZ+zbQgjPmtUb+w7XoLaySQipE5sXEqF24rXPDiIrz4Ct644JETWEhdGBCjTWNOGLd+dgzowEd2gn46KbN2Dl9wdx6+KxyC5swqZfcsRsG4vvgCAVGuutIi0YvBaKwWnZWGdCxZGbxci2W58I8O7kW3eW4aZHt6AyvxKqAH8xQtpGvbYQzkQi2MsWizHOEBbKvHZGzS6YHUxjgQsu6I/XHh0n0uhUnSi7Y733pe34cekB4UBBT3WI843X+zB47xwuKyxI2PsZg/36M4vgPXES+kTjs+fPxqAB+k5BfDp4lk3pN3EFMXJ92V3bxHqLV+8/C6OG/V7j+pPBz2JCx0yZScjmD47gl42leOqzmcjZXYspM97CxD6JaLS1IooIWfqgcEy7uj9iegeeNHPTXR3q7lhXEOcS1wjeRenBAoGzVRA8+vjQBWYSuiwu5PSKvlS/pfESFh1i1J/uE2SJPpKZKns98xxYaafjdnqOF8XZYnQKJwKqQDUc1DYGJmhdxJKuO118Oa4crWZKez8Vl0vXPRy3k8gbfQRppBukRdoMXtPAM2+czhwPLsP8zqD38KLn8X0ejzkJEgntDjxbx+3e/Tesh9raLnZyn3PbCOiiqU3gaRgKS3q37sLofLb7pNMCvH7PJiSmBiCC2uSy/CZ8+3MBAiI1eP2zOSg+UI4vXj+IBrMT4dEaeFnbsC+/HilxARg1NAIReiVy8hvRj8rKWQu7byMZ/4+9twCM6trahp/IZDKambgrCQR3d5cKULSlRu3W3d3dXWlLKQVaKBRocXdLgAAh7p6MzyQT+dfaMycMaaD03vu+373/m6cdZjJzztm29trr2bIWb/XN21lK7eKASu3n8qJImdGEKhGRGEbtbkHN2Rro2BsiMaW6cjMRRhqDeByi6/gslr2pAf6+vmh2uPQsTxRpgxRosDRSsb0RPyUWjVQHtaV2hMcqkLa5EEreYkXlqqG2DyBd00LPDgjVwl8vhx+1CW97E0TAo77bkg7evcxnb/6n0JYQ/E+CVaI0mSjJSVu0JasXk9UO/Pegg4D8H4dnh2fDtSivRhjqkyYm41hGlThczbEy+FyI3UAKmEZVPpTurGejh0ZAutZmMKH3kBRs+2lG67YoBm956D1pUeu2KzbWX310KN797gTyz1ZAG6jGq48MxZHTNVi3NQ/jhsXg/eeGi60PY+b9hiN7c8ioDBIERJpp55l8baAK2buubTUAX6LB6KWXN4mzAgyOw8AGrZi5Js3Fwel45YC3xbCBzIYy51+td61w2Mio37xiPhmvrqi6FwIfXN+yKdN1xoAIFW/ZYWOYyVRUpzAc/2N+qyKVUF4GvP7lPtRSGfhwKnvm4YN7Wo2fMGx5uZ3/5ngQV05NaG2PkxlG9B35EeK7xUOjJeJnaSDjwYlB/aMQTAPV/CmdRFyN9vDgS/vxyUc7xdYysR2It3hQWpWFlXj71am444Zurenc/uQuLPpqr9gGZaK25hl71/mfBnGu4Pimm87bhtZ94nIU5VSKc0FMDLiOOQAiy4K1juSD6pYNaye7qSHZkJFlYquqxINPXYE3nhhMTzj3LCYgo6/8DiHRIWImn1e3Aqhta8oN0IcEIG/ftfhm6RncfvcqEX+F02R2ZDNb0W9IElZ9ejkSBlAdJYdhztQkdEvS4/p71lG9snelRvzw8eUimJunjDOYYN308HYs/+moWH3hlQNxdkOc//GDudYknBOwjNRTWj5y3v7jDYfRgCGT+mHXiivcT/oz2Bg7cqwCU+YvE2dTeIsXH5YXFiolLGKtEDljAsLxOziyvbRqxwEwtcE6vPHkcFw7p/N5efYEG5y8+nPlbWtwcOsJEcuDo+tz31BpXV7deOsdtyMTQw4wWU8ZY6LosNopX06MmdQVi9+aJGL4tK2fvQcMMJKR3CUlCIVE+NgjG3vIS0nUC49vVXV2/L6rGJn53N7e6JaoQb8ugbBTeUcNioeBZH3TngLERWrENideTZsyIfxPM5oS2JioOG3Bq/dtxPHSGmp/IxZ/cRVCu0di5rhP0YnK1kAWl53qr8HuCrjWIyEMs69JRd+53aG6wBbLv4P3796GTdvzhXMHHzImHWTx6dQysUphpH5bZ20Qh4CXbpxNTMR1z9/BgTV5uPu+DQilunRQf+E+EqpToZGsyn/c3Q/jrzu3zbFdeDTSgpE/oY769TsvjUFBsRkRMRp8+dZhVFC9fL5sDnRRpHtzG3BmQxaG3X6ur3/y8E6s+Y2INskzBxiNjwiA06cZ2w8V4tcN1yO8i0rIliexvhik5x5eX4CCXaXYtCkbOTVm0vVy3D6zG/7YU4LefYJx2e39EZas+pOcXQhl2XYMHfQBUiOoYa1OaGUy5Njt+HnjtYhLDcC1g5fCUlQH/xAicCTbvLVMTrrdQbrdaLFDQ/2/zGZHl/gQLN56DfVjwFRXj2peRegaAoV7EoTJYt6WQtKR7AGQI/z7EBH0QyN116iUSLFqbyyshZefN6y89ZfqpsXkFEQwulcU6QYH8rMqEJsSIsYXi8EGX9IfgbxqT/3MVGNBQn+XC2reAmk0gogOfab6ZdLKxIRXcC7ULzxRWQ6EhFH9XUoFtgMDpX3kRBWCdRpoSI/yc2pMJjGREKDkWDbN1K/rSf7l2LivFFv2lOKPReOEYwsJPJ5X1pAekXkjIYFXhs7lfdeeWjz/aRoSYrQijg3HvimotCAxWoVvf8nGvdf1wqgBkdh5uEQQ8wIic1eMTkKIXoad+0tRUGoVwUz79whHcaUZeSUmKFU+iA3TQCH3wYGTlSiptOKWWalITFDg3hcO4t4FvUh3NJMutGPrwVL0SA4UY//IgbGIoj7Qgf98dBCQDrSi67ifkBCnwyT3Fo6HXtqFYN5/SoqE3bTy4bSYGNeGYp7548Oy4rwAGd2sVNrCbOYZ8x9EjAw2aO+6fTBumtUDQ2csEbOxHFtk38qrSPG7jCpWimQzidmXGx7chp9/Oiy2IJ23BauB9976I2ffDa1p8nalOx/+XWxL4QPNbBDztJp0loX/5nMsvD2IwR6f+Dcxg8Wz7jxjT+933dIPdy7o13pmRBowpXcO/DVu9lKx3UqarWfDmz163X3nMLz2+CC6ymXgSoqZt4ct+nQ7tBGhwkDkPLDxwQYtkyEmZQy7yYLavEdbFf6RozUYPPZjxPdIwuYfZoughrzvPjO7DCYaMCOpXfgMSHtgo/3O+9cgIilCkDc2btkwZS9h3fvFY/+vM8R1lB2MnrcaaftzRGR3dnkstiFQfVQWVuPKmb2w5P2x4loJkX2+EbLA4DbkwIrhsWSonikRh/+vnJaI6ioyIspr6Vk+UJIxoqb2CqY6lQwbqT55S9Goy79FUGSQGAApm3SNyxuWk9o5c88dwmUwH87+6qsDYsVMeGWh9uQzPnxQs7rchMg4PSymepLNABQUGsRMJsfR+OK9y4Qno7ZGFZd72o3rsH93jvBzzytDnKmY5HCU5Ffj6nm98MnLI0Q5qsmgqiXDIi6aCkCZDg3x+RPJZEhlkkD2Eu57cRd++z1LeJgRZFisDrHnMMoQgc+p8KqWAAk/yweXvd5iFasbW1YuEEEPLwYOlnfHCztRWmQQ3mo4DYY+NEBEh2dyxTFt2JU1e7zh/sFpGitr0ehwYOHtI/Hxi6NaV0I4Z+PmbkJUhBp9umqxeX8l5kxOwo/rcxEapCQibYfN1ojwYDKeKSkj9YOoYCUiQhX49Y8sPHBTL2GAvP7lcSRSu9RW2Yg8NGDtl1NbA8m1xfHfi3Dnjb8iNSwAD7w/Co/euwXf/boAPkRcbh72DYqoMrunhqPRuwWOKjuCW3xQQoSqhExBGdXz66+NxdBZSYIsuItxQbRtJwbHa7h+0veAxQmFwhct9mYinUTESblZ65sQQqSBDxTsKqsW54p6TvnzuaKLgdPM2FmKuxauQWyAivqFF8gEFOcNqkhuA2ID8NnKmWJV469gIyPwmiFfitn1OrJgv189H4oQNcYO/RyL3pqMXjMTxXU1pCs+eGwjnvxiYqu8Pjp/HdIPFkFNBt3g7lHIKrORPDiRX2LEe19ehm4TXQdrWAY8usuf4FmHzVZgxTsH8dInuzGKdHU9tVE59b/GhmaEKxRoobSPVRrw8qOjiIj0EH38r4xodnM7d9hXiCQywM409pbW4bpJKRg1MRHRPaPw1P3rUJZjQCPp/5mj43Em24CzeXVQkBB7MeGmEshJr1ZXWzHziq44erqaDGsF7n58OA4dLcTIKZ3RTHlgMpC/rRhl+SaEkLzbbU4ER2pRS8ZxDRFttd6fyI+vcITCnsC8nc3wb/KBkerM3NwEf3sLdFS5VrsTLTIvyHVyNJNxHhyvR0CYShzYZ89bnpXZnvxdCpgseXpJ/Ls4nWnHkMt/pPHVT0xIpPSMFK7cy3KMSOlFOoY6D6+OnU3PQXBsNLQBCmRsnipWXXgsq60j/djja9IvThorglBwgIg4gdS2IFR5uc34dvUZLP01S3i2Gzs0Cht3FcFGfYo9NJfnlMFX4Q97dTlkGrVYne0zrAsRsSYc23ka/gFaESdESQSJ9WU9sTVdbCRGDIsWZO3osVKkdg3Cm48MRudOCgyftR5lJRbEJ+sxY3w8ft9Zgv3bTkNGxDpn/01ivOnAfz4upmc68H8MoSEq7Nh0Gm99dgS33rdWGJrlxQYRvXzQkHhERbt8z/OLDRZe7WCDuT3ywbDZaEw3uA6184wbe33ZsCtXGIc8u86rKuLwIik4fp7bFhfv7FWID3ez4SZZ82Lgon9EHARe2neDvdiwQuNzJQw+EM4ua9klqs1Mxgsp24fvH4Ebb+iPuXN7Y+CQOGGY1ZYbxCy+zUKal/Dqa1sQ0+ttDLxypZjtkQYK6X3+fRtEfthY5llrJi/8N3ty4sOCEtzZFUQkr8jk+t1NONi9IRMYns3nMwd8+JmJVVKPeDFLJqGODD0/tZrIWDO6DH5fEJJ59/2G8VM/x4w5ZJSVmdxX/hl8hoPriT2Y8Sw4g/PKs+SZGaXCOGZYLZS/nBqwpya+lqta+ISn+uRzJ9NG/tnQSkgKEsQjJjEY9949HMe33kaDwlCx6jB8UKJoO45+zudGuncLEJHDeQXFkwCcqykakCkdJmFcn9y+XBdOMsSZ2BnI8Ge8+8wQPP/UWCJFFaitNIoVKz5Un3uyQMw0Zp8sRk2FEQd2nhWrJww+s8FuUxmeaTNYXuOiNOKMCm8Tmze/Lw5uvAk/fzQN9WYLHrihn8gjk5/ULhqxBY3jcfCZm/bIB8OzTAw+C/T5KyNQemwhCo/egdyDd6Lw2D0iCGd5xh04SulNvryHINPJZFzzmZe4TqFkGERjzLReYuXv9ud2gLiIABsu7WHIoFAcWzcL5cdvRv7hO5F36B6UHL8Hp7ddT+nehQ9enwR9iIbKqUDnbpFIJsMzlgyk/sM7Y9S0Pli1OhOHDp9zvcoTCj4+vgjVK3D7dd2IfCRjzfZiJETqUFVTj/AgFXREZlnG2KsczzwP6B6KeZO7oFvnUHEgPIT6n54MRzX18d7dqBK9fWE2u9pCAvcNRtbBSiy4/hckpoSiXu2LRx7eimoiSlUknE2GRhRSn/7t9xvw4kdT0DlJL1Y0DWQtqZW+6MYrkbZ6mPJcntqYfEjPZZyfogue7SRd62QjiQ8V048q0lOBOn9YSS6byJgMJcM0i4iiOlaNI0fuQXhPD/dChAu1iyc4zbCIQGh4z5hXC0xUyUVEFs30rpX54GRmGex1f/0kvqK63Ijy+nroifS1UP7uuHEtrAYrnriiBzb96vIyyODYR3WVNhxde+47B3UwmVKGGu8mBFLfvO3BfojprCeDLogM+3PejLi7sNHXHjgPUh0WZ5oxotNHePerwxjWOxbFZJhXGesxODoQSdE6FPs1wUR9cER4EF58fhvuuWx1axwST/B8kSfk1HdM9Q1iMuJslRmxehX27SnBpDmLYSml1qexoZx0UArpLUOZHScL6lBFcsCrEDLSY7ylyre+WURF//aXkygiHXf0cDGqTpQhIVSDmjIL1BoqCxVm42/Z2Hu4lAxXonRUsOp80h8NLaSz1NCo5USgSC9RhbRQW7GXPLPJgaCUQPQlQhSdHAzFgDCkzktBn+uS0fWKWHSfEo3wVBUUgXQPr5S10T2e8teKSxCif4V8MFI7K2A4exMO/HYtGh1OPHpzH/ToFobbb++PI2suw5F1l+HklstwbPcdaGhwIDVVJyYCpbHsi5+y4XS0YOL0ATT+tiAryyUgTD4YCYneeP7+rnj1kf4oKaQ+fXky6U9/fP36aHrudARE8EF7BZrtj8NcdjeumNMHSfEBmDu9E+REyk/vvgH2sltJVTQihAj5Yy9OQ3icHpePicDQ3kFiRXjdN2PQq7tC2B1H1k7FRy+MoDGsEROHJiA3txZ7fl8IY/ZNF3Q604H/PLTpHh34vwhP/RedHI53nh6BgFCd2MaSnBomYldo1LK/fb6ByUlQmIYGSLMgIQcPFuGtL4+KiKp2kxWdSAFJM6+e4AliPujOs7VsmLq+c+WSDXn2ciQF1WOcIgOEI4TzNi8eVNidLG/p4a1HzVSGr18eL4LuvffsUHz52kj8vmgK0jbeDF2IVsy2sBHIKwR8hiAgRIeMI/noNPhjsa/fE+wClAP98VYw4fmJjC8mIBzL4lS2QcwIe9YlK++3HhmGuQtHYeKETujRL04QAc6btIogCAzlsXsXPk8ivhLgoGNOYgocRZsL9eg7+xAeqkRgbBR0URFk2LkjOot/z0e3ToGCvDFR4kGcSQi3JUe1d1D+T2RUi+tqax0iIjYTI8nxAF9vrjUjLDYU40cki+s8UV5uFm3CHq44OGFeYTXm3vSzcCxwoRluT3DbSmDi6FoRYrfKrrgovC2J88ArIFIMBy7j3Qt7IrF7HLWTEiEROnFeI65rjPB6pSdZveu2geIcC5M7XgmQk8z2owFWgqdhyu3EAegY4WRovPbQSDKkZRg0+WtxdoM9RDH4lvbq92KQ0vG8l88T8QFz3u7E++7ZDo2Pl+OXTyfgLA2825ZOx65ls3B47WwcXD0Ta7+ZirM7r8WB1VdBzcc36BntGS6clpQG/x4QAATS4MsBQLnv8d98TihjywIcWz8f25fNwO4VM7F35Uxs++kKEQ+kOO1WDB5EJMENJpB8TsqLCPXR49UI0LhYMQcGjQhRUb9sQGpSAHQBfmJboVbpgw17irH41zOiTv3kXggJdG3x8CPjzWR31bPTswEIkmHzwUPb8eTdQ/DdzrlwGOqhaPKGX5MXGUt1RCCaUWUyYtmb+3H/glU4uK0QfvRgI1tGlEcHPbNbjB6Pv78bnz+xVzCOBhdnFWhHtZwHKQ98fisuWAMlvZeZ7TCR9e3vT/2HsuwwNyCY+re6xRu/fXkQZw4WuG5yo712OQ9ueVcS0a3nbXFEoILIsJVRZ+egezJ/bwQQI847kOe68CLgtCxVxEipzzTKvIRu8KU86sO1WH+0DGnFhlZ54Nn3zl2CcGjrOdfbkaTAnaZ6jAwJxJplZ7B7cSZCgxXYlVlKxL7OfZULvGuwLbgooryUSPFh6vczfkL3iAD0Cw1Ac1U9Alp8ERKgRL7ZQXXvhUDqvhqNH2zEMHqF6bDraB5efXArP+E8kBo9D1WV9cI1M1u3YaQHm0nmOB7Gp29dTkxOjZ5EmAIohTrSGSv25uH5J4fj3XcmQMmB+4h4hBIxMVKaGiLLydSuKhpk4jT+uPOxjXjltb2Q8+EZAj1SzKKfOFtL5KWJdItcTG5VVlIdE8nR8NkPjUxs8WJPZSZrPVQRKsT00kNFfdmf0gsKV0Lu7qNtwXNS0vceau+8azli+oXInoT2vNW3l96lgImXNiQAZdVWWIl0a1TnGtpoovE/SoarZqTityV7hJ5kkNjig6+PUZ9uEdvXmOjdR/XoCSk/ibFaBNOYf4YIAXtPY7JQR6JlravFqe3zxDWsGxobqX0UPkiiMTUyIag1rf2/zkNFTjE27szH8H7hQpfUWWgg9iJCSc3G8ifVpZz0C9sFhWUG+FE/anT7ohYy2oH/CnQQkA6IDssKhD1cxUZpsWJjPqZOSEJsUijGDYkSGoODFP5dsILnGUs2htkdKRuWfM6At9CwEatRurZItbFNxMwLB3ZzzYq7XmwcM9iY5llzT6VdWGoRv0vnPtig4L3vfLBcHUgDkMq1bYzLyXvn+XwF+3KfNjFJbA3jQ4UcVJDv5S0wQRGBwjA+fbpG3Ee2sMDogRG4+rpBIh5Jjx7hIs4GG888g89749nrF++p5TR4lYFz3L2bTmxjWvzuGHz10ljYjBax15hXaHhrGN/PEbRPZ9UIA1wCH/TnPPB+d18/P/TvFkKDY5M4J8D1yS4+Ge0p2z49w8TZA86XKBNpdyZnvMWKVyo+X54hriurNKL3oHis/3EOXnh4qFh2X3htb+HmNZLkwNOhAIPPN9RV8TmFAGQcK0Rw6md48bMj4oyDngZ7KRI8Ezf2ksQRpzneRFlpC4pLmlBDvIdlQiqmMHTpCyY/fOBbyAeRR34eb7UK0rv8MnK98KrF/lXzkLZhIY79fg1ObLoOx9bNR86+m7B31bV44q7+KDp8o3gVp92BqjN3nefxSTI2Gezt5cCRUpKNABw/WoTEgR/i3ld2iFU0PsPCqwAM3vZQS3kuKGhwxc2gF2+Dq6o6V4a2kNLht/baxhMs57c9sQ1hqR+i65hvkTp6Cfpd9jP6X7YCnUf9gIRBi0SaF3oOp9X2N/6b88YDupTH3XuLEdv/cySZD4tVAAD/9ElEQVQO/oae+TWGzlwp0uh3+c8I6fIxFi/Pcl/pmo3mvfQPLuyFlKRgvPrFMYzsHwat2lcEO3PSb7076zCweyC1C8c+4CBpEIHz2N0yu/hVCk9qjYJAilgY1ObsKrgtjuytIqO5ChVZBqxZkgGVtysoJec7p9AIfYIf3nhhHA5mlqO21AiNl7eQaRWV0svEGW1GhRflJzoQPy47jnfv24EmB7Ub/cTbQzmIHMNO9iSfA2BXuAVZNiKo9CUlwtcw/EnMykm4q+gVSn3Ai/QBu0FlI5e36uip7xQWGPH0J/uwf1eJ66ZLBetAelNRX0olQ6uS6tBgb4SC6qOJ8s9WKmlGPP7qXjjbTHhIkNqRkbarGErqM33j9CKIXVUdxzFpwjjSTXMmJYr2l/RpfIwGe09RRySwSF95bXeYyIjMslJCZHhuyqrA4T0lCKRy+tZ7ptI+pBb89IV9mD1vBeK8fFFHqtVCxl+LnzfMpJ9qaJwoq7WJc06+VHAmcFZK00r6dmhyGFasOomT61wkzkOFnwc/9kBHfbGFUmyguvKhrAUHqzB0Rk+ExcpRcKoWyhYvVFJH7pISCj+1H3ZsykdRuRl2qoBq6sA83jRaqK5JeTeSDHJ8lWitChZLPcksjTv0TC7x9fO7oTevrDU2IyO9UhwI14cpiXBbERhLRFtH0kYkurG2HkrKj9PUIOTHZKZxZGMOslZm4czaQuQfqCbD2YGqAicMVOWsY7jOhS6hhDylX+qz/JM/EUU3H7ogPBbXW9HOVxeF1Los88HhKgzpGU59vREhOtfYyHj+/SPoNHQxPnimL7796hpwbA7Gxh3FMJTXwFvujRqDBd2JGOzZkYeSYtfvDCk/TiKAHK/Gu8UHaqUS4UFaZJyuwKARydATaWNwXWhJR+zZV46Ne4rBsYx0bh8WSUkyrF48D0oap/btL6fx0QuhehXJgI/o1wypLjXEbuJiNeiWHIwunfX/8ipRB/734dkvOvB/GKxA2ADkyOEb/jiNVatPCfe7RzKqhQF74/QU14WXAEnZCcORiAAfehWGtC8ZD7x9gz/zrGOky9UU8YvzwLOwvDWKiQenzfniF//N70wS+NkSGsiAFYaj+0thdBPxYaLiT8aD57aZMhqk3l+cjjWbMlFaaYNcTfmh5/GWKDaEmeBUFVXSwGkVZ0MYPF4xrpveHZ++PArhERoiJ5VUNtcqAx9YNhgc2HuoAK99ehBPvr0bX/90Eqt+y8WOPaV44vWDwuXsB4vTxBkAHuwEMSOrmg0qJiFMLtpbHeDf+eD/1v0lWDijM9iVMW+h4Zklqpp2wSspN1/bE3cv7I3Bg2LE2QJpNYm3vm3d5ZoVraiy4tDOTOFjfljfKNTVWJCRbRAxJlLi/+zViGdF+ZA2r1bwGQNumxPHy0X+2Oc9NY2AiFdQXI3i0lrkF1ahps6E/IIq+ts1yyo1N9cdg9uU654htqpRRYgo6+72lOSDA2hVVZsw/tpfkZtXh3e/OorZd/6BJ9/diZFzVuLuZ/eI+Cnv0PePvLIPhYUe+/Q8wPnk8yO8CqUL0YhzLPv25ovVFFf6ruuYeHJgtex8KkOtCSWlNSgorBSxK9rOWvI9TLBKSpoFSWHnA5WVEO6ePUT1PLCc67Ry2I0mUVaO95JzqhR5ZytQQfXFh+IVivOnojnIFxM6fnE6TPR4hlEiyQyuLuoOrfUcGqxGPUc8tjoE6c08UYI8MuoLc6phr62l+vfIIX1UqlpQUmbF9t2lUPnLcfRkjWhrlqEgyu+vmwtF3J+R/UJhMnK8DW/4k3GiUclQY2yAiYy0CEqTDwj7keHQ5ORtim1qgWTkw5d38Y4kpKVX4NnHt8BI7etP/UDLBJTJBhVgJhHLRXuuwad/XIsWvRLGCitCfWVoIYPW6tcCP3sz2G5PjgnEkuXH0Cv5dXz61C6Yix24d8rPwjBkIsKzuOzx6fDuArF9k1dQ693b22Rkg73z1eUI1SpRTwazneSSXSXb5aRvyNC1UJ05SYcMjwvByU154ll/B1ILTrwiGQqSEz83w22htvUm0lVLzP2la3vB55wteB6kdmSUnq0DO9M4mlkNhdYPSqp3lb8P/MlAj+/tckoh9ZeeE5Pw5KNjxGce6Nd+k4ZostJ8KU2SdIRo/OAkg9tGFq6cz7n8BUQLUtnf++IQUgK1UJNu9W4gmlDXgPL8OijJmI0goz2oyRsl5UYyrn3B4ssHhZvIMLWSId8tSo8HH92CFtO5emmFW0SstnoRw8TS3OjyfkRkraTKiJuHf4nvb94izniUNTbAXGFHQYkRz9y7Cd/+cARBahm1mUv2WZ84qFx6kiMt3V+n8UJeuQEJGhV0sa7OwfrWi8rdt284tQPJsIJ0GKUXSHIWQWSliHRuZWaVcM2ri1DDR+2N2mYq68lqmM5Uwz/MD6pgfzgMdtSerkbB9jyc/eMMcrZkomhnMeoyTIKc1BApYfCklIgQ7y7nXxlfQkpconJB/MXPrZBkSKki7kkEgc8bRUcGIDPHtX2xsgbYdrgKl01NFe5zF8yORJA7jMfLn2UgpXcsVn4/A2kHisVKqJpIwQufnnBd4AE5jW89U0PQrasGyXEqGKwWTBgXhg2LJ7TmgfWeraFZyF5umQ1VJbbWbcFcNRPHh2L5R2PgIKUWH6mFwezEiVwTjYdUXrqAJ8K43GcrTDSe21BWWUv6RAaV3LVy3YH/HvxVH+jA/wG49aGIAREUrkNIhN4VM6LUIgxh9ubDkbkvFa0DJn1ocDjhp/QXnpzYoOIzBnygvMHmOG+22BM0FkBJgwGfQxCHjslQZOOZDV9+scHY4DFj162TDk7SSmysM3HhLVp8EE4iMGw4S+jcWYOPXxgptqY8eVs/1BUWIzJGh01LZkEb4I+n7x+M7CMPYelXVyE2xmWEc0r8qqoxY+K1v6EgrxbGapcHILWGBiCLDTqdP8aMiMPjdwzEs3cPx5xp3TFqSCIG9InEgzcPRGx0ECw2PqviLWb7BYkig46NOl7RYA9XbDhIpEJyF+yws4cWb1RWEDnIqRXX1tTYxGwQD7TtgbfKzZmUjG+WnUJ8FBnYdA+nKxn0pjqrWKVhzy/1tTW49bEt+H1nnlg52r09S7hgHjf4z1u8eBWCPXfxEjw7BuBtUJy3Xv1jsebzGa1Ej7cADegXLM4nsKcuPgvC77wiIc3OMpxk6PH5GAaTECaoLBuu59thIhLI8JSPrl216NpJjwnzV+CDr45h8+oj+HnZMWFUf/XFXjz17B946aWN+PDNP2Awuu73LAODZxzF/m5R/y1iKx0Tj9g4PX77dobY9sTgd44FM25UlMg7ByDkF59vaVv3/3hiJzqP/Bz9py1Cz3FfoO/UbzDm6mWI6/8ZFi/PFNcwSeHglUwYJIwi40fu9k3Mh/bZrW5opF6sMgWFBZxHntPSa5E09Cvx7H6UTq/xX4r0Rs1bLgJ+suMxBkdWZyImIY7km7ddcL/h1TtuNyaQAUEqyLUaIpu61nbxpbrhVYTv12Thj91lSKLfeDsS90P23EY0VtRXVJgG+06Q1ULtJlarAhVCvlvYrCRLITvfiPjoAGgDyZqh/73d07hSWzjMQJdQNRQkVFFkPKeE6RGhUZAM+sBEj5i2oLf7SrqH6i2B2uHjZbOhofz4Bslhov7D9WVRkOFIusBcZ8ctU7oT6eiLiVcmQxPpDxsl+cq7B6AhQ4q3pPmTXF51YyqURHRk1Ec4eBtniJuSo4HXk1HkI6Py0YthITLCcsEEi8ErpQbShU53Pf9dhFJfLLXa4Ut1SF0Pdj6vQB1ep1Zg6+7iPwtqO0jPqoWMFIWa9IPZ7sSQpBAc35uLn/cVIq6Xy/WP1F9iumnQZWKYMNb40VXeTXBSWeqpQnl1irdlqsk4Z+9lDaSbLwWrvzmO7iQz7LHI6e+aLKgL9MWHq2bh4zVz8Mby6fhgy3UYOi0Z6WUGocebmr1E3BteDeOatJDuP7DWterG+WottjvjPPvtT+0bRjVlp07DK8S1pCsclGa6yY6H3pmEFVtuwuJN1+L9T6bggedH4M7rB6GQ9GJAM+lkeoEIiJ5a1khPN1O6cnsLEhJDEN///GVdPhty8HilqI/YROojYqXPDisRHB8iHsEpweAo8TxhpCT55NUwW7kF1mIzAlhv8yog9Qt1qJJIigqRSXoEUTuzZ62CkyRTVTZUnyhD5QkTcrYWIH9nAXK3lKJgTxVKjhnEqom5kmSBbOgGUlcipgmTFBoHuK54sYoh9W2Gp5i4JLN9eF4nfeaglBmH8/Hmt2k4lWnAZ6QzQ7uTnur+Nc4cKqExxqWcpHGosho4tjsXrz4wEFPGBqKeylVKdkFUjAq/b8ptPaMmgSe1zmQbYTY14PjZWhEglnWlNNYzWA92TtAhKYH0HJFG3oIskWbpMl6pKc2txMIndyLtjAmb12di5JwtmHr9Foy9ej2i+i7Dg0/uER76jhEZzCACyPqgA/9duJj8duD/CKRO//ajI7H8gylY8u4k4S537tREvPXIUHHYODrUZSR5KrW/goUUqbHWtY7L70xq2MgVnpYU/ti8r1T8xs9s+1ytymU08yDJbncF8aCBiA0oNqS9eQR3IzpMRQaFXCz7855QTsdGBrJkcHueF2FFKC3VpnYORr9xfYRL4Gse3ACT0YHlf+Ri/gNr8e73J2G1nMsVG0HTrluJ/dtOobGhEYFE1Dgt3jLErlxzslgBuoxv3rrELz4Mx/v/OcZJbKwMZaSc+R4bDfY8cIuzGWyENzVBRQYxEy9JhzIxYeOcV2GYQASRkcbehWx1RmEQMhmQjMb2EBerR02lGd98e5gMT5lY5WFCxpGcuV6Gz1mOJ987BH1CvEiDn82rVexCk13n6okwMs7VMqVHdcD5YLgIYaMgMUf2ZGPfEdcedilLF8qa50DEh5h5lYfTFd6feNsGyQY7J2DiKEF6Fg9cFeVkRE5IIMLG28m8kdArESHRwWL1IiIxHDEp0QhPjERYSjxCg11r/p5lYFC1I4qMBa4HfgY7K+C24Kj2360+477qHLjcnDajvfJxO7ALV15lYPLLMsuR3MuKiKiWVaK82mVFGGhsP7IjQ2zPkJ4XpHe1B4PPLDERZZni+5mwOzwMj8MZFTCWVwtSz+eQ+LA+nynKPVWC/MzyVqL9ztfp2HawTHzmdDh6NUdo5+2GfP6I3T5zX2mkz03OBpwRrrfF5WJlRy73xpG0SpzJNSDjbA1O8osG+ewCI46eKMeIfmFiS5WV8ldRbUV+sQnHTlajvNIqtsFUcJR2P2/sO1qOnUeKYCRCy/vHuZRSW1jZ5ScLMX1TZqZCcn3Ym1BA5Hj6lM5Qejh4437BM+HqcGDe9d2w8WQxQnxl0LeQ7DS2wEvliwqy0LoRUbxryQSkDAkXBOPzNbPwxtvTxDM824sh5YNXQyxk/H35VTqqKZ8a0k9Mo3hVNY7PYXHjE7iN2UhiwsCG4j+DHiMTEBOshR/LN5eH9Bk/j2VwbVqhWJHxzKdbRFrBcUSqDVZEUt8sNtiQEKbF6kM5KM4x4IsvpyPg3FGe1ucw72PdxeXtRYSwiXSXkgoSo1fBQnJktzoRRQR439Zc1w0XAj2wnuT3/U+PIYp0lYllifJeUWnB/fcPRPygUAToeXYdIv7Hw2+Oww3ju+BshRkhAf4w2ul6qlOWv2DSMTaji/BwvqS2kMCEw0mZZhKgJhnhtRnSFCLeRhQZ96FxcoQmyhGeQsR1WDgGz07GwtdG4NFbB6CgyiwmM3jVxEwdzcorq7yPjkjqDfO74q4XhroSIfBWqpQuQRg/IlqQTJvJIVzMsm6zUX710TqodGrSc5SXOodYfWuhZ3mR2cQezFpIMO0N1BdJPhuo4/D2Lq7PBkHEvYjoKqCKVpJuaUYRkZAWawO8Sdc02ZwwFhpEYMW83XnI3ZWDM1uzcWpTDk5uyELm1hyUHK9F1WkrarMNMPNqao4RTveWqLb1dSF4Xid95m2yap0WAUSkTLUOxHaOwwYijW+/PZ6IQDOCaawVcue2DL/5ORONVJ7BfV0nu598ZAxOEFnnMxeVBZXYvY/YE0GSVZu9EWUlVlQZHIJkBLDrdILnJCDrX1+qv/Iys9iK5UfjDY977q4mQEOCONs3YVQk+vLkz7gkfPzCCLzy0EC89+Qw/PL5NITFBCA/14iJw5LEFr3SKmZuHfhvglvMOtAB0KCxC6Ou/B5X3LQaD7+wE8+9uQcLHtyIT786hNXbXPt2L1X5MeyOenFmgQ1KHW8D4UGIDTRWwqS42bBg8DPbPpeNU/ZSxCSEDTIpKJyx1iJc8bKHIgl70yvJYG2EmgZmntXmLU5syEqB2DyVH4PT4gG6stKOzJOlRIr8UJhbLQauk8eKkXYwHwd2nDlvBp4NOT4YrQ3Wi+1ewgMWfcmGKxsQ7Na0uvqc0ewJTos9gh0/VkqGoJ9YNeDtV2zQcDwR3qLGhrwEyXjwUyoFKUpMCUEnMUvdgvjucairceVLMhrbA29XGjAo1uW2mOqO0+QtOHwPnwcpza9GZYkB/kTomBAZzPVi4HW9ADMNlgwpLwxeAuf88BYQfhCTBm4f9jj10Y+nxKqMlKWLZE088+Dhajz/yWGxOuYko4SNb179YI9kahq4mZi8teioCDJ53/N78dw7hzFhwVpM/8cqIglZIo9M0syUHw4EyQY5n3HhuDVmMs7MNWaczSW24k7PE/VUtPxCXtInEsUrT1QGdmLAWPP7ufMQElhO6RKB9srHs3UsA0qtSmwxZJKnJQOPIx9rQoNx9EyNqBsmouayJ4XsSs/zp5FWkDlHIxn1LiLGsUJkJB8cFNRGcibhNA22crVKPJtllQNnslc1dk/MZWA3mozjG+dh3TeTxWdOh1dRIiK04nC+tNLEcsGyx+TXYj0nt8wJPn1hFFZ+NhG/fDgOHzw+CG8/3B8/vTsO370yCms+mYy502IxZWQkFr82Bt+9PBq/fDAOqz8Zh/VfTMGbDwzGlLGh2PzdJCwhI/TbF0dh3eeXEwHnY8ku8Ba955/fjh3p5QghA4UjQ7Mxy4aOmQzkK67v7r7yHKTuMXpaN4SxizFrI0rIuHVYGlBJ+oHb/eNP00Qa7qqFDxnDHBODwd972DfCfSjDWN2MQurzvcM1UFO/riPix+fHeFsaH7KXjCIyNyEjQeD1OmuVa9vK34WfmvQAvVebGuBLz7KR7IUp5bhyWCz6RZNwkHHoKVdSOST5zT9cQrqTiDoRf6oymOn+YLUSORk1qMyrEsRWgudzJFkrKrWh0GhFMZHGA0RYlV4+4tyGiuRgza4i1LqOvJ0HTttA3+/48hQeu3ENxqeGwEH6lLep8VkcM1VQQtdzzh4YXGcc32L2XYPoukYYKZ9qP5loAB2l5U+K5Je12e6r/wyF3gupKWHw0vhR/jjwLd1Hgmmmfg6rZyu62pSL7UVyO/mePohLCEY5taGNfmlSeSOOSQBVhp3a841PjiDvhEFs72JQdyO5axbxmWrK6Q4HESQzjUv0QDkPGkRu60pqYDfxVkhfl8cnItL2FiI23k2wypqJFPlQnyGyQcSVJ5FYUHnljFcKg+MCqX6o/FQGfyLJzXSdXC9HAwcUEedmvKCnMvpT/mRUSDmTfyqrFxnxhvw6FKcXw3y6GhUHC1B1rBzZ2wuRd6AKNQUNsFCbtJBqaKvb/gpGQz0CAhVYMK0TIiO1uGFmKvp0leOOq+MweHwnZKRVCrlj4molYf3469NoIZnrPOJHJA77Bc88tRb1pJOmjUik8oXhta9PiudKspqSFITuXUNRQwSkivole8ljtM0nyz6vOvHZMj5gbqMhjfWsey5GjLfcB2+a0RV5RXXo1kmDXl39iIxoMLBvAIYOUOO+m7vSWCYj3UqEjwgr7+DowH8XJLnpQAegI2XI4AFYgLQBR57mGBoJ0ZrWWdtLRXCwXERettYahZtUXv3gFQw2tv01SpzNrBbB/caTYXnNvVtxy2M7MW3hHyIg4pJlJxAaFy6MTDbWmbTw7DLHSPjgtUkuZUVp8EtB+eVZZDZAeVsUG1di9YTePeGpBHmAPkmDMJMcNvjYKOeVDT4joQvWilUA3hcsgQ2zG67tC1P1uf0zSjL+2BDmMy0c0XrcNcsxePoqUSYOjshnP9ilb+eRS9Bt3GJBIEQwRDIyeQaZlS0fyG8gdhITRYzBDc4bD7oNFovYunbySL7YZnbXjT1xfMN83LWwtzCiLwbO+oxxcag3GFBVVidm1LlsvMrAdcNGMhu+DHNVLVLiArBwXjdBGHmmvEuiawOw6woX+FA2RwLn35nQcJ3z6kmXvolIO1yAOXduFO14/YPb8Mgr+8WZDG5T/nv2nZsx754tYv8uP7NzcjAG9TzHIjnyuliRYEODCARn7dbZXWmQ6Yl3nxmKJ+7ujw3fX4bdv8zAUjKM77hlIA3EpeI+JqecH7H6xbFZqI45WGRCrGvWzrMMDK53B59DIqNIbPEjw1yjV6LPwHixtY63SXGeb3xouwjqyHFIbnpkhygLl4GjqOfnn9uyQvxVrOIYeHWCnsuwmR1kuFkFWd26JQddRv8g4tWwXfP59xmCUH3w9Qk8/eEh4R6ZLUrhKpkMJgfJMctZUpcIxMb5tfa7SUOjYautI9LlmgplIsEuk7lvMLFNHv41Jl67TqTBh9e5/n/4+azId/aZSuHZjuuIyQ6vEvKZEz4XMWFYopA3Cbx6Fx5OpCUSGNhfi6GDdNReMnTq5Itkemdyy1692OsZ/83X8udIMvb5RUVGAF2TkAD06KZASiLVs2cjsGxOS0RggL8gHhx3RjiQaGpBgMIfykBX0Lr2oCKR6dwlFEdJD4wYk4gRA2LRlYzODVtuwdKD88872OzWYq3g3iw9VxiThCYSyPsf2YI96aVi1S+QjEg+l+Jsdm1zYsPW3U3oXnYMAVSQUcjwrLNLgTfZpwN7hYtAhGoyltjwryPyfyCjSgRmu/PaVWK1tjCXt5q6byJw8kYyOF99eZ/YAsQeooJ1CjHbzMEEf9+Si3ffPija/WJoCPTHip+vxm9Hb8Mny2fjh/Tr8fgDA7GnqBSvvDAage2EFeK0VSSe3/6Sif3pJaittMFB+itIJ0cm6ZX3X5qA2M7ndBeDdQ/3AnW8GlN7xaCSiAM7NtCRnq0nWWVvYGyki61GBM9q5M9MrpqdLaghw1/N5zqIsfIWPhX1ayabnuBm5Jdod+qHd93dR6zMxchkUFDD5dK4oyP54uM1CaRj41N1rXLhSySp71XJGHhVD8QOiEFg5xD4kN4w2ZpAIwlkJAu8rYdn63lPkpx0Np8N8mU9TvezfDABabE3wUYGN/fbJnaeQgXwVxOx0Kqgkcnh5/SGnxfppUYv4elNTLBQQfl8Ea+itBAT8mW9xasBpMv4xXqQ9Zi30ge2xgYEcHR1cz0qTlaheE8+Tq85jePUt48sz0bGpmLkHeZD8HbSD1SHbiLa7nBNReHVd4u9AUGBcljtZvcPwNK3xmDKWNfWW0ZWlhnlZwvw+IvjsW/1fGz+4SrknrwL3fqEY+u+ckybGk16vxjHT51bEswprEFRGT+zBQZqBzulw2A5ksBtnFdiRlFOBc4W0HhK9Sl5gJT6GjeqUuuH4iILTMZmWE1N4HgiDGlSoKSU0uHthNSfmumdJzw78N8Fn+eeu+s59+cO/B9Hbr4Ruw+WCqNJKFEa7Hi2taXFdXh81tTEcwriEiCnAfeW+d3Qq3skDp6uQ3lBpTCAOKgXx+rgbSAcl6KksA45uTU4cbyMFE4dTAa7SwFTPnjvLc9Ss8cpjpux+ttZuHJKvFBinBV+7TpYjozMWuFdir2fMNERW2voXiYXty/oBX8abKSsS/dWVDiweFkaAohw8N9+ZBDwNi8+p8Jp3TCrO4KCzs2qTB4Vgy6dI7Buc65YTRBetgKUYsTkoIa8OlNVYRJl2n+oBHv35sFQR4MvGQpMAPhanu3nPIrtNXQ/H7Z+4cmxePfZYeedK6isdOD7X06RYayGl48vfl99FD27xyCYLL/CkloM7BvaWp4LIZosSbO3L+66oQ8OnKimPBBxoDqStvxwPriO+cCmktL5fVsBDRiNUKgUePj24cJloyfYwPludQ6RGDJgqbwcYyU+KQQ9uwSRIdWEgvw6nCFD98SxYhw5Voa0YyXIOFWBM6crkUftm743EzlVzbhqSoJoD71ahc8XHRIR8bm9OFv8zh7C2JAfPSQGqZ314nve3sYzuWzcsAwO7RcFK+TILTaJgZ/llYMTsnjxShuX88Y53clQZlPBBandebBb+lsOykuMCGA5JINcRWkOHxhJxpKTiEAjjh2lgfVYEY4eLcGx9DJknCjDyZNlyM6qRsbRfOzKqCXZThWDIefntmt6wMtfiR07csSWLk6I+wyv5HC+aspqsWVvCZRk+D/92i7s2J6FbbsLUFLEq1D+oi14S5TNYhdxVvoNS8GWJa5zNWyQMZIStLhiSg8sW59NA7KNrnOINLh+uPy8Ipd9ugQVphYsXn0ay77bgw3bC3HqTJUgWkyomXwyqef4KfzYXb8tRLdumgv2a67Ptr9d4NJLBz0zLDQIlcep32ZXsTpAEyXiS9VWY3fgsqtSoQt1bd34E+jaYRO74M4HB2DkzCQMndkJE6/uAlW4XLQvG6MS2E5pm9fWv90/msttWPtjBvSkM7Q6fxQRaWTPOypxdoEuo2skA5eNRgv1lU5BanQdG33BOmsLzpd0qbKxBavWnhby1kTPYh1lIOPWTO2eQmRi0oLOCNCxFzj3DQQ+v09qApW7ynA8vwbRZIwW1NrgTx3S3OhEjJ8/Lr88GZ36h5OuOD89z8+jJsUhiEiBL+nl8FiN+M1ibcGATuEYfCWxRc/K8wD3+6H9Y9FQSITV2ggDxyii/l9ORLh3rwikDnHFRvGsb34Uk6i9v5xBtaUBYRoFKuk+Ncm5D1VcGfXZCZelkGHNm6vOgT/zCsTbL++CjDLIRnqVwUZ59UI19YtuKcEYMaOTuFaCuMf1kciAF776+hDi/BXIr+Eo8Xrhrjc9txzX3NQHvYZHnpceDW1k8BOZCPaDLlqJkM4BiOgcBF1kEDRh1O5OGREaB/U3Pr/o5Ml60b9lTrqXdJ6T99LRA+VEGmRETljvMHhigFf52W00b3UKjtWK7VlMGhVENOrrXUSM3fs6qYFZ1vhvJuTsiYuf400v1h8NDc1UfiI91If9iPQoAuRQEcGxW5xiRclWYxMev2pza5GbVoqj+8sQGR8BhcvHy3lg6vTup+no0zsIe45UoU9XJelS1woWH1C/YqJ7yZAwev4mQcR//3ECgvReYtJBS2PCsD5ReOuzo3jizh74Y0cZnNQxJo5wycCpsxaczjVjNsnanrRqTB0Zh5BgD2EmcP2biHz+sSUPjay3yVC458bOwl6Q5JXPlrz/zQkM6hOC/cerhI6ef0W8GAOkfmczN+HoGQOG9QvGqg0FePjWnuKsVwf+e3ABldOB/4tYv6MIlhrXbDnP0huqTKgkY9dQVoldewrOW+K/VPDKwZVTE3By4xz8+MUMMfNurjOhip7r4AOZdAEfjmVFy56x+G/eFsJRoi00wIko1YQ3nhuLwkM3YuQwt6cXerGyYuwg0mQzmFyz0NVmer6VysBbvZqE29+2+XbrL1cEW/ePvPWHZ/d5Dz7noaa4EhlnXS4sPTHriiSUpN8i8hMeQ0ZUQYUgRzxrL7mPVes04kyCRq8Vs+wi6joZmVaTXRiJteV1gog989go5OxbiHtu6tG6TYLB5Vq3M1+sXvAWHCYMmpAg3Pn0Njz5zg7cfvN3yM1xnSuQ6qA9hNOYcNc1vbDveCWWvjcZ48clgYP4sSckbl+zgffmeyEiLkTM7PFBeqedBlqjBTq3BxRPcFoVRdRu1DZcFi7jiSMFWLrkML57bRyV5UZ89/5U8Uw1ERqlTi2u4ZUXXpHQRoRh78FzbkwzsqrEKg+fSeCVGSk2Ch+St9YayPh1lY5JR1vwLpxXHx2MWdOSXcY0pcn7y/kAewARGmNFDbbuPz+2gtTuvGXKRAYFH37ks0nedC+/f/LeFrz24GCc2DQf21bME/nmw9tMEgMj9FQmDcmvkowVvXAKwO6GpbyxnHOsmbP77sGgYQniDEt1SY2ob94yw4fKOW+PP7vJXT9aaAK1YrWNCRO7gebVp4jYIGxduQC7Vlwh9tO3BR+ALzlyI55+eASCKE91FQa6zyKeyVGFOcbOl5/txs4tZxCeFC3is/DqCBNGljlDRZ3oF3feNhDF6XeQIeL2jdkOOEL4a5+cwntfn8XBI2bs2FuDPQfrsGJdMZavKcaGbVU4cKgOx9LMyMxyorgYMJqBvHwnduyuEq5KGW1llJv124/3Eik1IFKnpD7IK2l8/oiNsSaUnXWtMFxIuAOCqN5di7XnwVMn8If2Bjfu7jYDUJZlxdqlZ5C2LU+cMeA9/eXWevgTYdeR4ceEo4onPqi/cv9jQ5LBq06niHz+HUhyx5omtlsY5MSmldQewvglcpoYF4AQrRKRaheJar3BDSZo+dkWnKX6avJugZ36S7BGjgAmrZS36GAVwhK1rXXiWW3So9pWJRu8jJShoZh5fx9iGa6/L4T3Pj6A3ZlV0OjkcJKy8iI9pyGWZKxwtM5Mt9a3OzFvqsTsUjOU1DmqSV+w2/V6YuwVZjuum5yC2OR2BJzAi4ipXSKQTHWljNSib69oDBwYTTpECWND25KcD3mAEsldo+FNdRoaH4y7Hx+Klz6chOSkKEy+ur/rIo9HtKlqAV6pCgh1fdbFydB7Sjx6X9kZXaekIrh3BDRxeshCVXAQUWBqZCZCYiRCZTDUk+6yi4kEH2qXZtJpznoOxkhEoVMwlNEqKHR+KC0ywl8ro7y6HKXwViNfmRfpYF/x8qNxpIlIk93kgNPcAH8mItReTEq4/kyUlp3evfV+UMUGQEbPZBe5gURMY0K1SAxWQ+Ou2ra1xW3Eeao0OpGVWY2N+6taV0qYaErYc9CI3BMFeP25MX/qR+GhCuGwo5aecdO1PbGE+tGpMy534Rys1EC6tdpActHkg/TTNeK8kyeKaQj4ZUuxWJF12JqJ2DXiwNE6QTqk9qiuJRukyRvFNRZ0SiLZpvJxnBIprzSEIT3biFqq7yp6Gen69Axj6+8d+O+AV0vL6Yv36A78n8GO3WXguA5FxWZhzDP0Af4wW+rx/pPDMWr4+VGALxUsYJJiYVelH35/GGu3F4pDe+xlhl24Wiw8i80DvI+Y8eW96jyry9GPP352nNg/fyF8tOgkHn16I9Rk0PF90qFiDoDIMT2Orr8Oge0Y1Owad9KcH0UAOz60zkvevM2LLSSeKd6wZDb69b1wwuyZ5N0vj2LR8tMuokAGHhv2nDaDyQYXhldLmISIcwY04EyYkIJ3Hh+DqKi2qv0c+IzE5Qt/bS0PL5vHJQaLujKSgt+waNZF72ewy9bU0YtQeioLwYkJ7m9dENunyAhiY38yDazTRkZjzJAkPPP+bhw/U4PDa6/60+DM2e86ZgmMBpfBz4eteUsdG9i8bY9Xq9jIFSssXBc8SNJ1fD6Dy2+tM2PBtf3w6csjhEwcS6vFuNlLxcoQExCuN3Guhu7hZ2z+aQ569riwgWwmA3fcgpU4k14s2o69pjF4hp9dD/++7GpBWD3lj8HluGzheuzfkws9EQze0sSrZizzvCrHefBX+oly8WdeEWRyxGXgcjFRGDI6BZt/uMz9RBfop9bVCo4188Bru3HiRLmQCT4/xM4E2CEAn1Hi8rGscT6ZpHIk9Gfu6IeZlye6HnAJYBe/z7+/H7+szybibSEDwpvqsV4E2OQ6ZFLD56Doo0iLV/VmXdkFz987rN3+4AmuyqffTMOyP4rJeAtEDQ3yvM2hdU83lZUJX1y0EnV1DSgts6COyP/Sj6eI80rDrlqBqROS8emLvVvrxBMbvsrAm6/sRGygUhwUbibDS026oJKI4KjJSXjkg7HuK9vHeW3KfzA80qEmPmdTe1xcWwVkHshHIp8VKDXg048OovBUFWLDtci1ONCJg9jxGQ29HL26hGDHwSKoqAAKMVPdLOJ4RCiU+HzvfGrP8+Xqr8DZaCKZndDjE4RRei1Ufxw1fsasZHzzzQlo/Pzw8Z65f+ICLNXc0+8fvgL5Diu0lB8OIaKFL2qaiLSTEff19huhj7i4PmgP0rP/CvuWZmH3xnxqHytyKs0iMGBdXi2eeW0ihl3XWazS8LkBT5TlOnDz5MXCUyBHfDdR3woko7ukyoawGB0+WXOVOCviCVcPPpcn6n6u+qAv7NR269dm4Kobu4nfPOEpDyybLPP/02imoaKejGJeiWim/tXIhINkqMHqhIX6Cxv6IREaFFWakNAvEuz+9vS2bHEeiyf5+EyId7O368wiEZBG6ge8nZJJLg8hvJ3Y2UTXENGpt1H/VbHrcCeRdRlsRoc4/2WwN0BFdcrbF1soPRuRgpDUIMQPCj6vD3A9XnHLLhw+XIjafCN6jklCSaEFJuqzfnIlrl/QGe8+20vEOBp42RqU51TBVw3EJcXQOOzAh88MxNgR4Vi3oRxPvZ+OUrIR4lOCMKRvKH5efRaGMoPY0sZRbSJig6HVe6Egh0lIA3r0CsLy98chUA98sywPt9+9Hk1UjuCUeASGKFB4upL0rQ+cDjMKjtyGe17Zh9WrT1NDKtFnaAR0ND5sWnOS2rQZJ7bfJFZiOo9YTvVO9RutRv++gdiyoZTGyQZcNTsJbz48WAR97cB/PjoISAfOAxtRPEPczNqLlLiMbC6eGfl36XNpoGCFyPud+dl8toC3HPD3bPjwd2wkcto8s8zftTcLLoFsOJSW8Ow5zyaRQqeH8yqG1UIDXZjqgsqI06iubIGjnlcZ+BuOR8GenbzFasDFSI9nntiHucnoyj/P4DKJYvCMNG+xMJn5TAMRiZYmBAUGIDzCVZuuNOk++pMPgHK5mTTwc/k7HozYMT0PTExEdh7MFS4HeyTrcc1Vqdi9pxwlFXWYOzNV1FNb8ONLS117Y8XKDpWLg3Dxs3y8fQRpsDkcIuhjUqKqdQsYL4/zPv/2wGXlgIsNJCQ8EJLOp7p2/c11p/D3p3LRYEr1wGXgVQwfGmitNhs0aiVCQ31a02FZY3fALG+8CsLXMonjetHpZK3BqS4GjrWRnVsJlZLnsblOifhQvYUEByA61kVm2wO3H8fq4O1YTSTsvlT5nC63mZnkRk15Fd+RjDio/tgY8KOC8mcuWESEn3BpeTFw+SrLWb6dJOuNot75cDkTayZJXEc2Mly4XRKTVKINuc0ukOXzQNlvNdIsZNTW1DqJMNGzSHhEG1PemZA5qXI5bfbqw57R2tvn3x54JWPeQ9sRqFK59r1THm18doTe2Vjiz77ugx0cpPT5O/tRf3LCjwzNsFAFZt2zDf4yOd56vBe6dVb9qQ8Xphtx882r0S1EDbPBgRprPYKIzNZV25HTUI+Dp++AL9Uvp3Ap9fHPYv3nx/Hpe4fJOOTD0STLlM8SMrJfuXcE9FNiceO479AtOghGancbyYqaZCCfjLavvr0Sye5tJ38HrPduHLkczVReBbW31dqM/HobUvVq8LrPL3uuFVuk2iJtbQEefmgj4gJVpE/q4cVbcXx9qe82wEpG5+K9N7fO2v8V2HA+tbEAqvAAMox158mcp1x5ojaX5F7ujYNLT+LzRWnQqf1QRw9qsDTilSdHoDcZsG1RlmnFZVO+xbBAHYxUd7amRnHQv5Lae2DfGDz74yRXnI92GtiTzEsgFYGcY7Xo0v8ce26vv3Adk5gKtEeM/qfBOpGDX3KUc3tBFSqKDdCHqBDRKQwZu7LRTP1RTvXgtDbCL9DFwDQB/nASueUtf3KljNrYAW+ZN+kdX7SQPmMHFayfvP280UBkhOW0pb4ZcmqtGt7eS/fUUB9PHRwn6k6fqCQ9IB4twHXy4kfpCNL7Y0jPSLFCy24h6mhcKCkzQ0fyNP2yGNTQOPT8Z4cwd4J7m5ufLz5eegJPLeyDrp0V2JNuwMn8GozrE4/aagtaSOfHxgRhC5H6/Co7OsUHwJ8qP0ItR02FFSoiYAqvFvTsphP6cs22UngTmY/S8fkYXyKncjFOcHulnSjHgL7hWL8pD3FRAdBrFTARqWom/dxU34jCchOmT00QE5WLV+dhWJ8YeDvraaxQIZvqWeXvR+OnA4MHhRGpcmW/A//Z6CAgHbgo2lPw/yw8n9XeACPh35nmfwuKSxrhsNcLzyBVNVZhyHXvGibc+jLY7q2pJjLhjtgUn6BCxkmOPu1Ej+7B5w02/w78T7XBxdr9fwoXKkvb7//b5O6fqctLLePWPbV48oNj6J7EWy1chzu1Gpn4zDIaqpfDQoaQtw+T0Ca8cv8g4cK0ssaEbYfLsOtwJRkKMlwxNgy3zk8S9zNa06cPB5Zn4cu3D8KbnttoaoDJUo/IRD0U3r5I6RSIm94dzlf+0+CdQczL2xrVPLfCkx8K6jM1WTbccfUvojK9yErThqmxKj0H6z6Yidj+MZg24nP0iAoS3srYrasP3cznRJK7heOjn6bDr/1dRBfFS9dtxNa9uYjWq5BMpLDEaIe5yoYzBjM27rkdQdFuhu6BA8uy8MjjWxAdpCKDzht2KpA31SEbZy3UPF/uuA4qvfviNpDqvImu27biFD54/xB0WiW+/nU2fEm/sBwxCWhtmzZgL1h3zvkZs2YmoTLDgPxsA/IqTQjQksFHNx8qrsX+/Xch0LU7thWWSuD6ad9DYSVjV0PXNjohb/GClYzJrp3D8epKl4tkngiSJiUuBs6fsaAZujjP1jwfUhl4qx2rStaf7L6Wt7H5kQHMepTrze8CR4z+7SCyx660eaKDjWK7hfJC5eXgmJY6E0yFRhHt3WnjyRsqF+WNnUT4ETuVEamwVNjFtiyOd1FbbhHujDURSoQk6IlcNaPgVDW6Do9HNZECfYwO4clq5GcYEZUa0O6k1L8FF2KphAsRyv9tSHLQgf9sXLgnd6ADhH9nJ5aexcpBMpz4M4NnSBmeikP6rT20/c3zbx5QLwbPn/kzv3iGiCH9JuXn70K6X3pnhczgPEmf20N0lC86dVKhKw0co4ZHYsggF/mQysLBBXnLFV/DLx6we/UKQL++58jHRR4vntO2XqQ/27uvvXZv7zr+rr3vpfqUINVnewaz9Iz28iiBZ/8uBF4oatt+npe3VxZG2+890+CtglUuF/et7cbptCnW/1N41qVnebkuPP9mSGW4UF0wpHvYcPvoxzMICVLDYneSfPHhdS8YzfVQkpH02MJeeOORwbhsTIxwo2lvaMTdL+3C5ytOwlcmE8Y6OxNQKbzx7apc5GSxye9Ca/r0IbRzMLKKalBRZxcHb2uJTPcbFYnXf7sCU2/rJWaSLxVty8sQ5IMMQP6Rf6+tAK4evhy/PHUQOXtKYSxuxnsv7qT0Of6HL1RyGYb0CUXmsYfQY1IyGan+ZATKkRilhReVSdQFGf9xASqUFZthr/vnpGHQ0AjhFYq3DeZWmFFqsqFHlyAE+vgib2++uKZtP5BT+hp/l0MMNqY5iKGIw0MVWWS1XbSu+PwAw1oHPPvUdmjJ+P3o25mQsX6h7//KYKzIrUJ6RhFW/XIWm/YVosxgEzFMMgtr8MgDg3Ey7S6o2lll5jMpIQEKVxgOEkqZl4+I+8BetEqrra2N9lfkQ6oKE/XHfasy3H+1D6koWTtLMHPYInz/5H7cednPuGLUYnH2h/Xo/xr5YFCTcQBMPujeQuVUBADKQCLzEUBEFy26jI9BwpAENLK3K5Itb3blS8zYh+TObHYialgM7BpvlNc7EDIoHP3m90TssHjokoMQPzAEg69JRVAnBTqPjkZIohoGqiNtgNpFPtrIEJMyScc1ubukk/6WeqenNLOrbAZ/52wr5i6edN54xvF0GCxL7mOVrck73X9L4N0V7elzJqIC7t9Y30oQ6bk+CvDfbR/hOeb8hUh34D8EHQSkA//r8FQO/JkHW2l7RtvfLgTP34TB5dZG4lltbmyrqNqmwS9pyV76zXO7iCc802kP0v3SuzS4c57+aqBvDxczMvPynK0HfRkXezw/p229SH9e7D5PtHcdf9fe91J9SpDqUyqDZ1mkZ7SXRwm8TH8hkK0r0uNnSpdd5PILwjNtXuaXiJ3UbpyOuxgXBM+w/l3wtru2g/Rfoe0A7llergvpb+m6S5E96ZLdhypRXmWFWuknYoQo2fCl5/DWMd5euHxTHlZuyING4S+2Z1mtjbh9bjeYrc3IzDVgRL9o4YozOlwFGRnVqzZntxo8ntBH64WXN52369B3NBn2vy7KwFsPbCMCaMbYnt+I2eO/QgP1BSnvbAhJVXNmQyEemLwS3vR7ab4d985cBj9jA/7YWYANP5/Bxu8OoyTfBC3lkb3T8eHutAMVOPJLBix1TgRGAi/ePhBbT5SigTpcoEIutgpyU9lt9bCbyIj+J5DYJ1yk5eXrhZpKC7rF6jBsVLTYznJga6G4RpJFqf1qy23CQxIH8+PgiAqq91CtAnVWB+LigojMuK5rF26hlZERzNv+qugerm9+NNv+O7/PxK5lWX/qM5JBGBoeiLExYaipsEAt8xHps9OARmpUB3VMPzKq5e0Y9VZLEwoqzWL7kJ/MW2zZszoaofL3hY4IzOafzsJEpOCvwPli25Jd3FoqznfD+ydQoQ78koNXn9yOFqMVy4mwyIwOVBZU49dPD0mXtMrI/0uwjmGWrAkHek9ORL8rEtBlUjR603vnidHoOiVJbPuMSQ6DTO1H9d4CFZEX3xZvnNqSi8p0IsG5DpxYk4ec9YUo3FWKPUvTkLM/H/VcTW0alD0JSnqUt/syOOi/xP88dRtviWaILHr+4AY/xlOn8DZcCZwOg3/mem67EsOrQZwPblNPtBJR93Pbpiv9zM/kSzySF2g75nTgPx8dTdaBfxm8l/7oUaPYi56T40R5OcReUoMRWLehSByobp3daAc82PKB4oOHanHLo7sx7+7tuP/5A3jviwxUuB1RSQOGeC4NWtt2lONYmlHMVH/3YxZ+WZMv7j9x3IhKuqe2lgdb1z2Sovrh5yxs2c6uVOtx4oQVR4+Y8dJ76bj+gV04edKMlaTIV6zOw6HDtcIDUHskQ1Lg7RnKnkZhe589n9fOoy8Kvl5Kkj+zss3Kq0F2Hlmv/0ZciFj9HVzsEWUlwNlMlwvY9tJq+xX/LX0nPtM/fPjaE9LqilQ/7Rm7fA1/f7Hyef5UQQa4pB2l50vwbFsJ0neZmZcepE56zLJVmSgudE1hez67bboM/q6BjGyWQ77UMyvtfZbkVQLPbHoGnPO8h+uGk9y4r0g4O5BT+QO1/qgjo51rl73zWIhsFJZYsXZ7Mb5YkSk83mg1fuieEgqTpQFOMtT1Wtf5meq6eoSHaLD9YDnM7VSLLhh49NnhOFFUDX96PkejTvD3x6G9pdAGqvDZa+OFu+a/gp/HKMbnyXhLUh718yce3IoHv5iE4mM1yPs1Cw890B8v/XQ5Js/vhMSkAMQkBiAsSSvKxa5f671acDq/Bk+9vhsOq4tJavUK2B1OsW2IXaiyEe1FCfL2l+qSS7CePSDN0EZ0DkGA3E+QOR0VsJhI0JNkHHsrZMgjI19qE2MltYdblk+ergFHqvbnbTruNjVSHi1EZB57bNAFt195gmfiF30zA+9+fhlkWl47AaoybXjrlb1449V9rZG2JbBLX4bVbEVxnQX+1D5OEtBmyoKN0vUmS7Kkkm6iB7UjqtCH+KBHjE6s8GiJzDJ547NwHKW8tMqMXj0iob3Ew8LcxDkZJeIZEtqTd86IxdGEq2emCnfigZFq+Kh8EaPXCPLEAfy43G26xf8K2ktTqjc5n3diQ50vYmOe6p7bS5cgQ0hnJXpPiUVMbz2a6XtliDe6jk5EE8lhXZFBOLcw1TmgDtZgzJzeMNs4yCg/9d8Dz3yzfiLRv2RcqJ5Zj3l02/MgtbCnrubnSH9e6JkMz6x5ykcH/jNxIRnoQAcuGUwuZvxjLfRRL6NznzfRfcw36DXxBwRFPY/Lpn2I9bsKWmdc2oIjhD/y0mHE9fsSg4e/gwIybt5+bDRG9AnHW58fxog5yzF01m9Yv6lYXJ9+qhz6wPsxaea3mHztSgy4fBluu/sX3HTfeix4eBMGTvgCPSYuwpirVyF17HJ8+M1p4S6VwUvGz316FD1GforRs3/C6KuW4OkHFmHz9nzc+eIu3E8D8U33/47LFv6KziPoGfP+EMRIQnskKjPTKg5lMzyNvbafWRkWFpybHr+YEm0P0vWsYPlzA+Xl8feP4tWvjrc7+P8VWLl7zrxz1FtGe8Tq74IfUUHGk2fdSXj9q0No5D0ZhPbSkr7iMnG78d/Sd/x+JsuOh14/4PrCjbarVe3JGl+z+Jcs1J2LI/knSOmwjfP0R0exc78rkjrfm5lpEcSX0daoZ0jf+bpPvHK9Mjm+GPhKlgvegsTRfMV37ueIAbod7VxNz3z/qwzRfnyp+3KBC332BPe3ax7c5P7LlT7XNbu1lNoj/Uwt9AFymMjALa82k8HBM+7soKEJHKyTrRA+RM9uVQtLzOjdRY/Xvz6EnPxaBCh8cDqnQsxe8kF1HzLqqwwO1BncguYGp8sYMScFV41PxdlyAxlX3shtrBduNX3I+u06PbaVbLL3Kt43L0G6X3qXwPv7Q4JexA03/YZpl6dg3WdpJDPV6LGwJwJ7hOGWOb/izIZS1BgaIFf54bHXJyM6VodGMv4WzOuKhNhAdIrUI6arK4jC2TwjYrRqSscLciqUv8xXxD1oono4k0mZ+huQZmi9yMBU+sowsn84BoyIxamSWowbEIP7b+kHM3VsPqvBBeND5ZIsV1ZYxbYnP8oDu2JlMCEK16uQ0D9W/P1XYNnqyjPr46OgDCAZpf71yTM7qF4bSK5MOL3LtfrC4BSkblRZZkJdQwNiwzXubTdERsmYZ7fj5USYGJKoehqNLNJ+RLI0CjnKTQ4ib64YNJwRldwX7zyzHWVZl7DE5cb6dTkiOKGUBIurqyZcnxm5WRaMvCIFJiKNHOXcRqS4kTLNsUDENjCPlSKPrP4/Qztd/ILg/skvmRxQBxGRTaW2Hx+O1MnUptSPNJ01UEQAnYfFiwe3V76239mo+XiyzmwCkW76wglkHaIv6EI+RH/yUDXKcuvRTDLJW9jOnjKDqrJdSG3BqKfnluTVI3NbJQqOGGBmXehOvKYC+ODFgyjeU431X55CLr1n765CzpE6ZKbVod49bnBZOeDu8fRqsbWMgywaSSVXFjtRWe5KzUn5OkN5NJXQtaTbC04YkXfWKsolyUQH/nPRcQi9A/828OpEVNd3MHVGP+w9UIjuPcOx+bsJ7l9d+sdTKRQUNKLvhG8xfEQisvJoEB4egw9fGOT+FSgrbUHnoZ+LqM0NDgduWtgP7zw1UPz25qcZ+HzJSUyf3Anf/ZiGzcvnoFd3jdgCc/NjO+Dj64veyYF44unfcfd9I/HG4/3FDCQbAV8uzcLjL+zE+y+PwysfH8Wi18diYH/XVFwNKbn592+A3c7eN4CioipsWzoPsXFyDJu9Fr9/dRk0Wh5YxeU4m90ArdYPISHnD75c2FajlNK0kDLfsa8Ug/tEiu95+Z0NTOEBjEZ6NtZ5hp4/l1eaUVVrRUKMnq4lg6OhGSu35GLj7mL4q3xQXGRGBdWXpbAQ3gp/nE57ACmdPNbALwFMpuqovTiCNZMPzkd1TQsW/XoSz9zVAxwU6l/BxBu3Yd/2QmxaMQuL12WSIetAcIA/1m1wxea444aeKCg3obKmXpwxEAY3GXZhwQoR5ZmjRdfU1ePmmZ2hUJKhQwYSB6d86t1jOL6/ACd3LRR55FgZYtsN1TevDHDAtqrqJqzYkIm5U1Kh8PeC3dECjcYL3Sb8gDtv7oebZqRS+zoRGSFz7V2me72pPUWbUNtwfUxZuAH9e4bh+bt6i21Ia3fk4r0vj2H9ohlgF83sXaqJGpxdDZ8kA3dk/zhqp0YMmvodzu65Ceup7K99fhTzL++Erok6pCQGCa8uos0pTZu9nl5U6ZToUx8eJCM+CH1Tg3A4oxpGixOnsmuhUcnwxv0D0KWLmgw+V/n2HazDQpLvnz+ZDDX9XlFlpDISESAjsUtiMEKD5GT4u+SIXVuXkYEYGsKerHyFfNXUOHD1A5uQtn46qmuboFb7iOBds+7egcnDYnDt9ETc/tw+2OubEBaowgMLUhEU7N/qPYu9vXH+60xO/LEzD1076ZCaGCq29gQF+4hAZdwHN24pxYrNxQgPUuFkTiU+eHI4kpPal1ErGTb/mL4c1jIzYiivZ0uMePeNiegy+5zr6KO7SrFvbzHuvJ/6/0W2G5VnmLHwml/x8fsTET88zLXNxUPpUBUIsHHN3XXvT1mwl1lxLKsGo2YkYtVnJ7HnRAW2nrpZbCXZvewsrr99FTonhiNFqYDZVg8LH7YvM+Kd9yahz/RzB+z/Cmy8S9tW7hq0HA0qb7yxZBZ++/IgZt45EN8/uQUH0qrw5a55wgOgBD4w/49JP8PGkev9vUmGvKFTy8kos6Fz12A8/v1lF53xZlONq4EheYVyUN9//74NRHgakU5EqqDKgHsXDsJNLw5xX3lOH53eW4HHFv6GpE6BsBnrqe0bSNe1oIYE7fU3J2HADHc7cYV61DUbjXNHfQU9dUqFVg4zEUu13ActRGabLU0oorr8+vuZSBoc7L7jfEiPY9fFmXuKUVdlxdG9pbj70zHid4ZnknvX5aEsvQYZxyrw7baTmNA9Ab5WJ8qI/PiHKPHdH/Mhayc4338r2lT3efBs8/Zgp3Fu5eJj2P9bAfKNNtFPwnVKRFH/y66zkc6+ElYiqK89up3G8hI0EtnlKP5jr0jElNnJroe0lwjJzB/LMvH29ycwbXwcfA2N+GblKbq0BY/fNxBzb+0pLlv12Ql88ulR+Da0IDhKi7HjY7H5QClOkyymROvxxtvjENsjQLg5/n3ZSXzy1TGSPTs6RQQgt9aGB+7sj+m39EA9kaa3X9yF7dsKUUH5HtQvCnfd0x9xyaEIoDG5A//Z6CAgHfi3ImnYMsgUMpQVVOOu2wfi5Qd6t6soa6qAXpO/F/74zbYGlOTXouDIQhFgjiHd88qHp/HCixswbVZvbFhzHIs/n44Z02Jx+IgR0278FV+/NQ63P7kVH784GldMds0EvknK7fGHVuGeR6di56FimMkQS/99jjiAyHjpwzQsXZ2Nl+8fjEff3ovXHhxIz4xvJSg865IyYgkSyaBTyP2QdrwSV13WBZ++twW6mGiEhqtRVW6g34OQk2smJWiHLiwAMhpYORChs76RjLRmepY3PbORSIQX6soMcPJ1UWEiVgOXUBmgICPHVwSic1hI25P1yy4XvcnQbiRrs76uDvqYUNRT/TTYHZBrNGgi68+HrJMuvWORmVaGzj2DiRSNReDf8HvOs+BLfs3Bo8/txNafZ1L+fOHvr8LM29fj1NaNuO2Ja/HZS/3cV/89MAljI/72Z9LoGcvhow2DJjxEBPNjX/b11no0iqWNZjHosf96Hz+5iPorU8hFrI0Gqh+HwYxmYkUqYki8NaHeYoGfSg2H0YGG2lp4+bQgYUAXSq9ZBJvUh2lhNTfAXGWCg+qtyW6Ht58/Wpqd9K6gemXTs4XSa4SvWoWAyFB06xYGf/ZnScTH7GhAfm6tiEkSHqrFkX2FYmZYHRwAQ1E55NoAypORDCciQpoAeo4Tcr0Ovuz6sbRMMDqZLhBOgwF+gcGQkbBZy8spXSe8ZBxwjEgWT9c1UuULkIXpK4OPQoXmem57b8hUGvhSHejCA1GZVUT5lqMi86ZWN9K8pfGrZbl4+I6lUEZEIi41jPpNHWI6hSD3eBFUgRpExweK+CWhZHAd3ZcH3sLjQwRPS0TAx0eGmhIzlcMkArb5EjmLStTDVEf9L/0slKHhGDe5CxEKLQ6fJEMgLgDvPt0b1AX+BCZDWdlEkuNVILv8T+AVoOffOU4kshGnC2rwxUujiYS1T0DYjrGQPrh7yg8oI2PIO0iBFb9dC00bAyLnQBWee/sAvv/hMnh55EmygyrPWLH808O48alRJDfip3YhdAvVyzvXbcFbv+zFEzeNxAIiSAqdD64e/B36x5NRv8bloammoAEb3jmAYxVG7Nybh1iNCrIAOaqJJN1H+mPqfX3FdX8HXG+3j10sooi/9duV4rtKMgiv6fsZkpUafHLqmvNsO94yd/vUpYikfmXjclMHM5BhnZZTin/M7ov7Pz83ySOhPZ3rifWfpuOhFzZi6RczoWWjk4w/JRH/odenit/Fve6HpO8oxYM3/4aRg6NxPL0Kwew+jJBRYcDnn12BrpOjxd8MvoVfHISwvLgJz133M/KIHAeHquFPOtFOgmOhvh8hkxPx9cPIqzqj77hEBMeq2w28aafu8tmjO5CdWQM/rQydIrVY+MooIt3ser0JAVoiNHTN0rd34Z2lh3D10GRo1X7Ye7KCiJYXwv38sKekCs88PRJTb+4pCCiTz/9G/FWbXirsRPivmrFMnL364IcZMJutwgVwg6EeN9y7AWMHxeCNL1wy1Uxj4Xsv7sGiFRnYtXEhdLG+F65D+uGxOzbhj1352Pr7DQiMk4HUJUo4OvumAjyz+Ag+IMLKBKa8wIHvPt6H3bvLcPuD/TCV5ICRvjofdz+6FcpINVasntPqBbIypx6PPbAe1aT/x42Ox/V3D4EuSCQp8nLd3LWYNiQac+/rLa5n/LvqqwP/c2jLXzvQgX8JPj5eYmuGWqNA+knXHpT2lMCbXx+BhRQezxCf3HcG06entpIPhnTPzEnxCAjXwWRyYjoNtjfes158z4feVBoZXeeNhvpmsUrA4G0yr713ANHdk3EgvRJHN6Rh/tSUVvLBGNYzHAYyWovJqPBq8SKDzXUvkw+eiWeD6+2nhmPPxjQkJPgjMlaFpStP0gAYAEutSRgOHJTMR+FNRhKRBWcLgoM10AfIICNjNkivQFNDg3CzWE/EgkxPjLuiE4ISIxAeq0PnXiFI6Rou9so7nQ7EJ+swaFQ8+g2NwZWzu+Keu/phwfW9MGhKL1x9dT9MvjIV3389DUs+mogNS+di24rpeOHOLmiqb8LA3iGCfJy3+vIXWLMlD7cu+Al1+aUYSIZQ/+HfovvAD3D2SBa8/ePx9Yc7ITjSPwGeHS8qAX5acZL+8kb/8am499YBWPn5FOQdnI/HnxiGK67riV1b5mHVjzOwc+P1+OWHK7F5xUys/XYK1n8/Get+vBzLf5yFWTcNx6cfjMWWZVdh0/L5+PLNsdBGyImQ+EETGw4j1a+x0gI5Na5OL0dyagCCYnRQhUVg6KwRGDS9BybOHYExV/XG5OsGQRMdjpCuSXj4mTF4/6Uh6JKkRrdUHUYPjkK/bhHonBpJciWHNlBJctACXUQY+vaNxriZ/fHQQ0Nx832jMfvuqbjq+iF45e3LsOLbyXjp8SFk4KtJePygDFbBm4yqzz+eimXfTEFwlzhs334rTqffg62brsXvf9yIdZvuxNad92L3nn/gwL5bkH/qLnQf2QvfL7kKptJbsff3ebhiSjT81ApogtQoKmps3frFcVHYuEKzDW++NAF/LJqKUzuuwYZvJ+Lam/rh0Xv64bm7uuLxm7rj5pnx+ObDCXjnxTF46dHBeHhhN9w8NwZ9BofDl/rnV5+MxU+fTsPsKV2hD9SjxWHFE3TdD28ORl4RERQfH3HOoe2heknMbFbgdFZdu+SDwf2XvedkFlvgS4aOv+cp1Tbga7VEGN7/YwESiHw5y204eDgH5YfI8nZ1TbFF5PDWAuRvOYtHZ6wS6TN4VUEaxPZsyMbY6SmCfEj59OwW0mdOr6LEiYQeAVj94/WYT4RFF+mD9N2FOEFk0+537q7AaD/EDw3FWSJ6Cy7rgqBwsoiIXKl0KmwmEl9TcP7WsktBS50d3YfHYszQKNRUNOHHF/dj9VPbSM/ocPktqTCS2uQ8uosOY6kBdbVmlJGR6LA1wVnrhEwjx/ghKRh5WafzC+mGpD8Z7fyM/VuKMLV/MjoNT0Jocjgm3NsXw4h88H2t97o/qHx9ibC1EOlsETEeHC0tcFClq+l3Dek6T/Atoj3IKvT25dhHLVDJfOFL77VE8n348LyXDBXmBix4cThm3N4TS788ivVfpcFRR0S0FNi7thBWItu2cuDBccthrbbjxY+nQdvsgx6DI2CvccJMhG3uuK9wemcBLh/+JZb9cgLdokOgI+KtCJSj2GKDhtKvbmqElpqoGxnV7mxdEFJ9S2j79/8kLiWt1nZpB+21cdtn8jWnMmrw4A1roCRisWjtLARH+CAhRYuk3sHoPjoKGzbciOwiM+qo7vn6JmpMp8EpVtzkNNYxpP7WFkveO4rf1mfilxVzBPngDPgrgbjBkRi9sC+m9IvH2+8chMPMY7c/YhKCUWOyIoj0JokGqqi797oyHkPHxsHL4kTurgLxXCtdH5okx7MvjUdhsRH11gZBPng1j9vz9JZS9IjVY9ZdLvIhlfti9dWB/wxcSJY60IFLhqfy44jMDkcjDRAWFJW6N3O2Aa801JoaMGBIPPqkhqDf6O6oZ2uF0FaR+stliI0PxKQRUejRSY/gSFd0Og6yxm4oc0khGUqrsGl/GQoKWtB93GI46xuQ3CkIx/Zm4+7HpuKZB1yKSXp2emYtEQk7sgqsMNU6hLEpQWzZIAzpG4eIlFjhwnJY/3D4+fugvq4SvnJv7DtQQHmPxtRR0Zg3IxHJvSNw4+wEzL8yDk/c2QO3zEvCondH0UA6D8c2XIO131yJeZMSqbN54ezhXJw+lo8TBzJRU1WH8LBAnDlahiN7i3HqWBVW/pCOjz46gi1bS5BxpBQfPPUd/lhzFjsO1uDH9Tl44bODWLr+LNIyq9HUZMOZXJd1yqsOl4rcYtL2MGPBg5PQe2QPNDqMmDyvH97/eCaCO8Wj0WzEiZOutvs7xIbBW0c4gOP3H0zEsx9di/vIqNmwJx+TZi3G8NlrkHbGiIMHK6BWqGG3eVEb1Io6rzE4SAaaUFxuwg4q9+FT1di6NQ+vfXoU1z+6EfPuXosf1mTCj922NDdiwpTOGDUqCTNm9MCsK1Og9PdDr5RwVObWoMFixdHtmcjPtKC6xiriVESHKkVE8sTkYBw/XQczDXAzxiWQTAWKg8VGWz0U1LblRTVY/+12NBiNqM4pwOF9udi+5jDeeHUjlq9Ix+aNp3HwaIk4C/DRkkx8vzoTYZRuzwk9ERQRgGaSvdvuXIlZ160gEsoHusvw27YcKqdJkFY+qF1nrCfDnQy3Fm9UVJvIuHZg5aYSdBv/M1757BiqiRzfsLAnfl00ngZlgzigKqGixojo/n3w6/Yc9Bz7NZL7fk5E6yesWZeLE5l12H2kgsijk4zFJrCXos6JGgzqFYq+qcG4b2FvvHzPYMjk/kTYWzDnxlV45cW1qCM59PIjAuXvJdLieARWsgjYxa6KDAiGJAeSmDFRD9H7/am/SuAFJzFJoJAJl7zSdsT2IP3Eh9Lf+3kW5szujj79knDD9WtwZCexWcLqzw/j9Q92o3/XSBw9XYa7r/xZnA/x9MQz/fZe6DrGFRxQ+lq8t8k7Qxsmw6j5vTBgZiy1G+kkIs4DRsfiyoHJSM8nS8gNPid1/0ObYCP5HDItHpNHxlB/aUITmTlnC2uQe6ZU6LO/g5QBwXj9o6n4ZOlJrH1jLyxFNrz/yzHSifXoMSbBdSCZrpMG56gUHbp3CxVf8AkIeZQKD9zbjwzvaOjCiBB5FqwdSHUgtRVHNeezdg+9PxEv3/k7rr1yGY6T/DHYLasEqVgc2NObGtBEet3WQLrd3sCiiyZ6cMaxMvdVf4ZS5S28fTWQHPL97OqYYSa9HR2oQmpPqniyIB99ZSQmzu8tdEBBbiWqDXbs3nAWa746gHu/GIcHP5uMH5YcgbnGjrW/ZmPdl4fw2TObEEYyG56ox3ebrsbXP82EF40hfLzMRH1b70WyG+CPrAoDZs/sgbge507pX0hmpfqWZJ3//jsHrtvDhdJqCyntfxbticCfnklE7OEHtuJ0Xi0ef2Rgq17hIkrELCjMCz9QXXJ8G34m10VjfTPUpO94+yijwe5690R1FfDN8tOYMTIZSd1ID3LB6XrexsjbYiMS5Jg0JhYWIp6/Lc+AJhDo3TMMNpJ5f7qQr9HrXGc8fGtdpF5HYzhD5V4FieuhwROPDcUvv2Uib1+V2ErIK63L1mTh+lv7C89d7mQ78F+CjrbqwL8MSfmxMnDYHAjUK6DQ0IuMj/bAiozdSB7YnY1H3z6As6cqEBIgF3uO2ypSjuJdXWXFhl3FKKm0oqKwWhxO1geoUVduwLaD5YjrFo8v31iN5D6vQxeohDZQiyMHC7Bv4y1455mBrYpTenZooAJB4XroNf5ElhrEYVkJ0jVlNHA5rE70SA4UKw0RkWq8+s4MZO5diJWfTcTcSbFYtz0Pbz67Fqf3nhKrPinxASgosyBAIyMDrh6b9+dhf3op3lp0FP+4bx3KM7LFOYaDv9+AYztuxYkt87FrxXic3HUNTu+aj9M7Z+H0gRtwaufVOLR2Go5vn48vl/0D1vJq/PxLDqXhh6RYDQb0DMGAbiFQ65U4Q4b6pQ5yDL72pRd3Qx3bAzdOT0RVhQOx/Tvj6dt7oltSAN57aTh8aXSYfccGcf3fITYMvl7pD1w+IRTP3NEZ8y6PwZ6fJyDvyD8QGqbAr19tgaHChiXr8nHktAkRISr40E1hIUoqWyCiw7W4/squGDcgGtVnslFRXIdvXhqN/b/Ox7KPR+Es1Y08UI8DB4upjWw4mVONrGID6hsb8e1XR1FfXYmUvhFI6hVO7daM8CA/dE3SYsPmXNiqqlBOpLiWyOearYU4nkGyRO2fGK1Gj0QdOsVrEdspGD3H9UWTzQxNRDCy9y3Azz/OwauvjMcLjw9GcIQaRRk5yMg2YfrYZJKDBNwwLxmjhoUQOZJBptDgndcnwV8tR+3pNHz0yWEUlNpxIrsOeSVmZBWaYSK5Ki4zIzJMR7LcgsL0bGzfnI0VH07F5y8Opvfh+Pj5fhg+KAhjR/M2QHflEp6+uxuy98zCr5+Owpbls/HYo2NRlVOOmvwKXDE2Edde0YXaMRBD+0ahf48IhBHxCg1RIzJch5rqFjz/SRospeW46brFGDQyCVt/uwbpf8zEvl1345a5ncXZJnb36ivzIRLD0dpd6bYlELxdplf30D/1VwnsapPPDzSSdc4E3/NMw4XAsqkIA257cxjpD95+48Qf3/FKGv1mdiJRp0Gm04GucXrUZFXhllk/o8nDGPLclnUe2mSS0+EtWA1EFrMOlOOFGzfgrqm/4OVbfkcRydLYbuci6mkCgDeeHYOxncPx7hN78dOvZ6HWUYOQUuGzaeFEOnnl9JLg7qi8bYSP/8ipkmxVDlRY6jEkOQpXjIyHraUJ/rwVyaNTH9qYB1tdAxmCjSg32VBcacG335zEo+/swva9heeYQjtofQzVAVcDp91zSjIefmoIsnYWQGFqQMaZYpzY4yIgzO/dc0Gt4PNYHGU6NTEAvRODhEcrbldxqNtfMl3/DJYBHY0BKhIE3mopgWOgcBJsAPO7F+kLPnAfmeCPbsNDcQVHVTc5UZpjRHJKEF0P3PHQUBio0v7Yk40NK85g+x858Cc9GxSmhYJk9e6HN8NodQA2Ikm19SJNPpuVnBSBha+NEunyOTEGcc3zqqzBBqRvL0VtaYtwC8w6jH8XefsXLaQ2onfJ8Gj+i+JSr2N40cUjEwKhVcmROsp1bodXOLmIvMq6+vszqC1qhN3eDKupCQ76Tk79NoZ0s5V0luSWvL3zRr4kWM12IpY0hjBYX7CseUIboYTe2xdpxyrF3yajQ+Spie5jNFPzvfniVuxMK0Zygh5RyX8+sDPzhp4Y3iMKd97+h/h7P+nxTskBCE12Kcl/tr478P8G/2L36kAH/qwEi4tNqLfVw0gKRgLPmHrOospo1G4mxhFNSqm5qREmMjbYYGkLk7ke5bllqKlzrVTIVf7i8LEXGQD1RqN4LhOd0K6pCIyJQHxMAP5xfS906RGJwyfKznumlE8+3GuqsyA0WA6VVvEnRck4dqYShtJK6ElZF1VYkJKgwb03diEiAvTpocTN8xOxb8VUbFx7B+VFTgZtKTbsqaBEfBCgUqKxwRuRgWqE6v1x+9xUIhO3kuEcJM5wpKbIkNrZF6E06GrI2IiN8iYDHGIrVVyMDyLI/tGTHo+O9MYsIjo9RndFZcZJhAVryOhNEgNkaLAKyV0iYK6znRcQ6q/As8b28jxMuyqZDCdfFJMxHRmjxqmcGvz4ezZ2Hy+En1aFwkMnUOByPPZPQ1Iu3N582H3T9xMw8qphsOTn4LVHfsTvu4pQUG6ExdYgZkhZPjjKdgkZ548RMVVFRuMskbOBAzSIjuWZedcKC7dkXyIY4wZHIZ6MlnFDw8mIcEKhpfIUPo5Dq6ciff1lKE67Cmu+GYV3n+qHP769HEn9U9CVDJonbu2NqybEok/XIPTvFobQIAXGDIrAlaNjcOvsztQ2enj7yzFkZJw4fD1tQjjuu7Ez7r4uGYfXXImpcwfi6w8244X3D6O4nCODOzG6bwhmT+mERqsF/7guCWmbbyCDOBg+vjLMn5KCm2Z2QxSRgbEDIzGoV4TYSrVhVx6uf2QnVZAPdq2ehz49la3nPdqD1MxsFDDJ69dLi2fuS0bJqfvg7euLBTf9LDwNBRIx5ZWf6hobzGSUVVabqH85UFBShx2/HYE8KAiG8iew8fvRguQEBgKDBujEagfZmmgiwzJAIxeH4fkANKPtwM59UNeO61cpj2yU84QCo4X7rQeJuhA4Dd5WweDVk/iYQOSUuLwsRScEoNxiR5CfDIWkW5Ki9PAvsePLF/eJ3xnt9eO24Gs4HUOeGd37vo3Nv2ahvsqOM1kVSD9chhKqr4nXdhPXStMSqRNTsOVUKbRkmHGUanNzI7WBN8zOBnp3zepL+b4o3JXIKklF/btLj1Ck2ey47tGBeH3JdPS8Mh7eVO981of1moQfvzqBwsJaxBA5nzYsHj0jdKguMKFLqB6DBke3drT2suDZbjt+OCvc0HLaod3DUXLWhD3ZlZjaMw6Dh0S5r6I+5n5ea/+lD+zEQEl6s8baIA6uN1Cb8taqxGTXLHV74FUla32TiF/BcVT4M/dzOREGDqbIE1ae+ZM+NxKpfOfTw8jMrMEj01bio+e2YP03R1HkcOCTV8bBqZYhUO0vXOy+99gmTB7+JVSV9dARSQogPd2ldwhKLDb0TwnFx8tnwod0LCXfSqLZjpbKxmDDOnNPKXZ/eQgPXLOSSKHrd89r/rfhWS8Xw6VeJ0CimltqRQMJYHmZUWxr5FWEBiIhPFcoo4Fk1uylmDvnJ1x34yqXVyyCo961AkbV70KbRFnuygsrEUAysuVoKYpLnOISlnOud9brjIQeEcLDcFGRa3U9MlYvzgbyGcsn7tmG62asRHZOHW69qRduu7u/kB92G84OXCTwisoLX0yDU+OLJ2/ehAN7S3DVgvO3XnXgvwf/L/tYB/5/Akkf8f5/pVZJxqZaGDGS4mHwKoQ0m84B9N59ZTUiEkIxsEcwBg5NwIqfT/wpvgPjTG4dfGiEGD8sGj8sPQp9sFoYNzJfH/j4KxEcqIDRYMfcGakoT78e2zeewueL0xEeosT9j2/AbY/tbZ35kvIZG6mBzN+bntOMoBA1Dfg8J3YObHR9vPgU+ozoiuwiE7ZuOIXXHxwmzoZwh+HHSUWLCNHSwOaDX79Yh0VfHsBn35/A+99nIL/UIra51BltyCkiw+9ggTiQ3CJNKV8CuL54pjlt3SSMWzAcrzy3FqdzTEg7W0P1UoOcswa65u914X7T/iAtrkFQUDNm3vC78P501YR4Mlad6EvG+bBeQfjpm8sh04figTfOd3f7z4IHfidZfuwNrG/3QIT364nrH70cg/oGY2S/WIQFKZFVWCc8OoUFa4lk+OLothOI7hRKhvC5AYzBhJIP+pss9URiQe2swqffnkHahkNYt+gyRBJ541l8ISP0O8sde5BKSZZh+uR4nD5bgcy8GgRr/WjAaqYBspkMId6uxF63bEQSVOIwuyYiFJOHurbzcDt4ZAEfPz0cb753Farzy6ldKygNH2zcV4p9RyrgRZYze4pib1DsTMDXzxuvfX0U363OQLBejooaM7ILq4loyDF2SBySU/RorrchJMRloXsanm0hya8EqV60ZFD6ByjFIf6qWgvSTlfARIZifokZOQVm1NTWIyOrDl/+chbyAC20RGTV7q1VDKl/MLjuWsg65P3+1QYnSkudIhZPURHH+GmivtuMkhKQQQzkF7QIz3dpx63YvL0KWWed4sA0O3EwkXFTUGKDloxW9oBzKWLK5IANIgbb9Z/9OguvLZou/vaiOtb4ytFQ6YC/ly+yyPgPiw7ATytPoWCna0b1QvBsOykb5WeqcWX3Thg9Og7DRkZDr1eRccTuYeWI6Rst7uEAhtxbm9iLksofBSovJHcKRJOjCUoqkJxYRxnVNUPK96VCpgCeeHsS7ru3P05vLMAd05fh7Ts244nJy/H9Q9vQ4sGmxvSPQBWV10k6awjlVReigIVIAJc/mUgMg2Xhr7JwiGR06sAvMDzmE5iJ+E98cBBkfj4orrUKRx7sOrU9+FJjcLT74gorzpabEKZTQKfyg5UYBK/KXAhsPNrodzZeVdRnORihBLcnbleeKe+eYs8TKrEaBU6X1oio630jA/Dj1ydQbjCjPxH5l76YiHLSpfV1Dcg9WonYUC26hGlwqqIaw2d3RtcRUSg3WyALV8DfTehZH0g4s7cKJaddg43IPcnatFv6o6zGjohmH1w+7Gu8c8cOLHrlMGo9RctTkP4JtHf7/4bRLG0j41g8xdVWEY2+oaFJeHPkVSo/Uj2sdybNS0XvTkHQ0Lg1tmcYdMRJuXl5xUqpIF3GuoEfRP9Ikwt2NylR61TwkrsqOURHCpeex+3P9S4RvzOnysTn5DjXKokPKWijxY6E1EA8+ewYGI12BJG+mHdHf/iQfmZiyNuqmMhIOspO5JRj3rzz7jis+u0Exg+KgoLPQNJvHk3cgf8SdLRZB/5t4AOp0bF6cRDdhzTH4P6R4ntJWfEgya/hs35E6vBe2LJkNj770b3Fgn6orDw3mLG+4de3K8/CjwyrtVtyEZMUitPb5ovfeYY0rmscIkP8EUAD4pk8g9h3fvbgPbCZHWJb1ZTLu+LHH9Mwdt4GMdsmwUzGaycytmdflorOSTroNO61ZTd27S1DUW4VRg8KxzufHcT6pXMRG0ua0A3Wp26dSoYRF86JEXPG4N03J2LrUjKaHhqIWZOSMKRvBPr3jMbQPrFEtCLhr1UhMuWcx5hLARvRrFzXfzOOjBIHnnxuO+ZM7IIaQz2sBqvwHiXl5a+QlePE2Z1piOiVjD6k9I2FFRg3vQe6JfAspjfUNMiE6hVIjNMjLDkKa5YcaZ0Bd+v/fxpcDoajwQmHxYbBPYOgVXth64ECsbLVv3skoiICxQpIABkfMrUaDruLGErElcHGrTcxmX7dg5BbakJ2th25u9Jx5Q2TMKA/Wf0XAHuDWrryNOLj9bhxVmf06h6FSDJa7NZG+Pv7iK1YGrUM0WFaaBQyWMmY6ZLgGigZUha0aoBseFho5E3oGYPM9GKUVjcQOZWhoNBIA7qPqDO7vQVN1ircuKA7Hr+lF3oQ0UiIDSaCpURXIlZyMvy0Ad4IDeVR3SRmIRnSdsGLQWoLqV6YNERRG3bvH4tGEbmuRWyz6JMagdSkYCI+KkFCuiWzW2cv1FPe+RmtMtxGgKw29559pR/uenEXFjy8DfPu34T5D27CtY9uwTUPbcHsezdg7n0bMfHG9bj9+b147pN03PbMLlxx+waMv3Yjbn1mL8y2ZlGexkaiIG4j6ELgn90i0goFiWVolOvb1AGxGNQ/BhMndILN5oSc6jjP4oCc5OXRezYI52Ln3e8hsFw8yaAXRaXEAsJVGDMuBs88vRtPf3oACmp7GZGK7lSP6kDXdZx37vUR3TXo2TccBpMdncl4Ctby1s1GIso+eOuDw7C4nQT8XdiczZg/ZzmeemsH5EpfXHlVZ4TEBGDEpFgUF7gMZGMpsHZrHpIj9bDXOvDEq3vwx+EiYRTGhCkh5+1aBM8+ciH06BOCq0kXBVPBzAUGpO3NRmwAkRmrA15UHsm1eFs0s2Il6DRy+BOJYPKhcC8tb1ibc94EgSd4Kxm73mYrg8+LyFjQ6GIOYshbuFpJKX0tsu9+Dn/vpDbuHKlDTyJ8X64+jQi5H4YGB+Kx+avw2ZuHSJE0ITe/FsWkA61kPec2O9E1PBi/fnwMK7/LgJaIZP6pGtSUnFP8FjLAy4qaUFNlRUCoq+K4yCx7SuJxt30wCuNu7Y5FS2Zg4cND0bU3e+8Tl7lwCXV8MfDtvFLm2RW4CtgVOBvrXI+tq9n0zpM27u58QXC/4jktfrVOJLS5XqpnDRnqvFuAvRG2jnjuTuNLY7cPvfxUPqRDSC5v6Ckew8d2fOhiDkrJ/FFUAf3D2eJy8He1ZS3QBKqgCiRiSkL06lPbccOsNTiyy7WELlVbcYEJ1aT/ne7EHfVOKEhwrSRfKurrH308GdtPlOPLt/ahS1dd6328NYvP03H5JEc1er0acXotAkJc27TcRezAfxk62q0D/zJYUbFrV54NLaJBoazEhNBoPfYfLiVSAVRV0feFzagsB7764SwMFQb07h6K2BgvLH5zPAqKXSN4/8mLRGwQPvjJD/1ycSYO7MoSh8rzThVj94qrhFHAgZPSTpShLL8Sv+8ogtFgw+6tp5CT60AkcZ6tP89FVnY1YiKUuPH6gTiRXoKBV6zE2bN2FBa0YOfhChzdm4cbH9mETZvO4OWPDuGtTzPwxGtHce19O3H51cto8JTj+59OYO230zFiqGuW0RPSTHUgz/aQKuYDu/5+XthxuAB5RXWwWuvJSKmnwd0pVoP2phUJV7pSoLq/A+6kbBxkn3qcjJAKPPTGASQT0ZOrabCob7qgAdAWH/xwiv61482nh2D1xio0OSyYMiJaBGUL1PiK7TrVtY14nv2zU1k43sW+/dR4/0YM7x0Oa1UdCkssSIhUk7HeDKOlQWwPOn6mFLlUd7b6eigDVGL1gMHL+BJ4FYrr8YefMzBhaCQO7S+FNiEWP77vig9zIfjSADp5XCfs3XiK6u8wXiFi+f2vp/H5z5k4lVWDejJk2WMPx86w2Zug0OvEuZ72wKsbC69Kxb03plIb+IuyTBgUjcQEHXz85WKQdDlVkAm56J6qwfC+saiqMUOjUsBocog4JGw0cEwHat1WEuC5GuEJz6/bShD/VlthQ25WLVZuLUBljQ1V1Vb8ti0LG/YUYPuhYiTEqaEP8IWtugr6sADxjPZWW7iuud/wyhAbHyHBKujISI2N1iKJyFtcdAARRQ06JejFdraeXUPRpRN/r0N4mBpJRF5DQ9VE0JqgD/QXh/0jydj3DADXHlwtfQ5tq0EXp0BTkAyTrukqDKTbp6YgioypMCLMtTY7tn933H2lG20qSYrqzWggg2b6jSvx3dqzUPr4onNIAMxOJxrkQAmxxzrSWbxVyUgvUyEZglQnvXsSkSMrupjaevKoODGb30AEpJGMubZ5v1Q0U99NVCnRJSwQHORxzaY80hf12Lw+D/s2ZIlrCg/n40x2JRLIwGuhjCQpFRgYoYeJSPyosS7PTpeK0FgljuZXISxRj5se3YgX7t4IMxGP3kT864mAcwA4rnep7iVjmGfLA4iM6rR+sNHnM8VG1FE+YzQqbDtUBlv7vkaEfLWwgUl9y0rpSLLtS9/5s0KTZJ6sWfFR+puuK622iGCClYVm+JAeKqQ+76Sc1WUZMGVQFO6+uT8WLOiNex8chGFdQlFCY4Ce5OHw5gIc3luE8T1jUFJSi8qTZUI/1pYB1aUWKMnAHnZlvAjkJ9KiPsjnEER/oNfoGUmIHRAoIpAPnETtTHLDAfhsRF445gTHrLHQ+GOnvzlSPRNEQ0kLaonYmOlvdnHL706qkwa6nuNtWEmOmkjm2KWtnT5bq12/8xmLRhORoqM1OLImF5XZNpRnWlB1yoqiPVXI+L0A2XvLkbWnAnmkh/MOVCP/UI14FRyuReGRWpTsr8TxP/KQvb8MZ7aVoPRALbI2liDvWPsRV196eSSySNeuXcJjwbl+Z6A8lWfboSRF2azwhUqvEXVSU0JEj9qASfeB3/PgoPwyuF743iYa96fP/lGspPfuE0rXGqCgOg3w94XTPYHU6NYz6cdozCGdfv/DrjM57CyDl8XrjVQxhKT+QXjigcH4aHE6Dq9xxYtiUDcRifHqh4STB4pQSaykts5jf5Yb7uQ68F+Af1Z3dqADreAgdtNvW4c+k78Xg46WjIKoSA2qSNENvPwHDLtqKUbMXkrvy/Ddqizc/o9hyM43iFWJ/n0DsWf5HCz7/Ar06ReLEbOWYvqt69F32ko8+9Z+RCaEo/egRBSk3ydmntnbRlzfD3DTI5vFbDMPitfN7kpGlR6Dp32LXXsrRUDCz18eg28Xp6Gg1IRpU5MRoPFHr1GfIXXox/hq6WnEdIpGqF6FAUPjoVD54YufTuFgejXly4I3XpiCH96bjJx912PwwPaDZAm7kcCz3Y0WKzLP1qGqzgm7oxnZhRbsPlKGHfuLsWFnLj5YkgYrGSo6yuPk0ZcWtdg9VrsGcffnhDhg7W83Y/Py/QgL0iIqXk1K3iFmz/4KbOx+9s4O+BNDO3qmCr9TnhKH9iCD34w9aZUwkEFTZbDixFkzSsvrMZKISWhyBG57eqe4120b/Mv4mQbLrkNSMaJPFFR+cqQmBorZdqVchhCSm8AAf2GENZFwsPcdhuf2CR6E1MGBWP7JNFQbbWQM1OHwxvkimN7FwHWYmWuCIiAAl4+KxbwpnTB7cgpevncohvePQee4YCQQaZaRYVlPRpbDbBYzdAxPAiQhiojuyP6R+PqDydizPh0vf5GGCjL8m6myeKuD0t8H3goN1Ws9jh2vw+7DRaiotgt30iUVvD2vGTYip1p/NWT6GCJ/rkG47WqEBOlrSRYY0meWwbrSOvgT+blmSgq6JOoQGabC5OHxuGxUPKaP7wQ99ZMxA2Ph7ScTnmcYkgx7guv68lExZODyKkkznGQNkumIFh8v+uwFRyP9TQmzUWCwsUekRtQQaWPUU3uZrY2QE3NRkBHTQpYdb8HpmayH2j1Tf6nwrAa2P3imP8TfDyOmfIUgtR8+3HRGnHNpYrfXOgU+/voEkXHX9RcDNyXxboSBiIeXHxn1jdA6WyAjA9lmtsGnxo6rRy3CNQO+wNT+H+Hrl3ZiyzcZ6NkrDAn9IjBmQhyWr88hA8wbPvQwNe8rbEc+LgYuD8OHLPxqnxbMurarWBlrIlnhffQHjpWRYeqSPQf9riE9l1lhpmupPVS+YuUvmIgs4v5C6N2Q0rNTO54tqYGN0hkQG4wuRGSMpDwcLa74HNt/zRD1LtV9q4cxsYLVIkiSivqpkvLIRnsF6Yx75nSFmvSyhPOqgq5xkgLjbaIqMki5zhrpOUwIOIhn66oUGbNtq1An9xP3Gesb0ClKg6gYLXJI0GO6B2P8/X1wxVP9cf1LgzH57l64guqvxUEPYxdeJOfs/cpOcmkiY3fvhnxYyRY3ltciPkWNgEB6uDsxuhqFJ+pQl12PRiID5SftMFfQdxkmlNPr4I9nkLYkA2fWZOLEilNI/+k0stZm4iy/fjuLnPWnkbvpNDL/OIUTq08gc/0pZG/MwrGf05G5KYeIQA72LUlH9tZsHFp2Gqd+z0VTnR32ojoc+eU0Dv9E9+wrRG2xQZD98EQlVEo5Tu/Og4m+86a+01Bmhq3IgLqz1ag5XYnqjArU0ntdZhVqSY8XnqxAKPX1hK4RaKB2rTpdDWORCXUkL23B5e0yOBQ/vzcNXy5Nx4vP7xXnPIxEkjatOoFXHtqE9PQKVFsdkMm9YSgH3nl9O4xmByJ0cvzjsc34jfLMEE1HD3z/pV24jHW5BrjzwaHoFKLB9gMlCA5SwEb6gcFdZP/WYuw/UoolH0+lsVp8DY1OCQvJd18ikAxulmv+0ROTBsbjked2YPPqLJhpvFcSWfSRweWMgy6qKQIO7S4VEx1y9+4Fz4mbdtRaB/5D0RGIsAP/FuQV0IBJAwZvLQkmm52XlXlmjGfReNaaZ6C9SInw4MMDG8de4+/lalIepM34dzYuOfpqTnEtmskIjI8IRmAoH1p0J0Lg2cgySsuLtNrx0iqM7BEulql5i4+RDD9e9tfTgMiesmoqnNAEyuBLiov3rzbbAIupBf4aL/j6u9wDepOO5EN5fu7Blp/Py8qtYB3K99Kb59fcafiWClKQ8T2/wtyFvfHmA/1RWspGphW+ZOjxQXk+bGw2N6DWbMes69bhwQeG4oX7XUGX/gpGExl59ArUuw6r28jAGjNvIw7+dkAEvaMSoNFWi9Wrb8DlE0JcN10Aj752Em88sRzXPDxVuLnc9EMG3vloKhRkKPO2KwcN9LwtotbYgP3pNcjKN8Fhb0ZWeikNBFdh+CCtIEPtGa1/B4+/eRwrfy/Epy8Nwt6DNWQskxHV4ouICH9qQxksDjLK1TJcdv0GMsa9UHbsKvedLlDVIrb/V/j9h2sw/abfMai/Dmu+Guv+9eIYNmeL2Or0+6JxYpWNZc5kpC+8uNz11EYOWOxOrN5cge1b87D158vQrYt7zb8NuP0t7jF+2W+FeOWzo3j3qdGYe+0yfPbhFPTtEYre/T7Aom9nY+SAOGRmVSIiXEXt6C9WFxwk33yO6WxhHeYuWIttv11FZLedU92XAJZN/6CP0G1wZ6z8ZBzqaq00YHsTCfJHA1nlCpJFdv/bpYsKMf2XQ6NVInf3Za6b2wFPDMy9cxe1NZXd29m6d7+JOjNvp/T29hKkkeFNBgRvofOjfs8km/s/e89iL3fsdris2oqlb45D5Lkzzu3C3c3+BKmfMXgbxrwJS+FPxI2JkJasNt6CkkeG8ON3DcCE63pTRzl3/YXAs7jzBi+CWiNDeIsPisjgCidjJlDvj6O5NQjwl5EecqJvcjD+QW155Ls0/EakIylEhX151XBQeWOpTiubibw0eePldfMRGtle7i8OQw0HGPwOMwcnYO+JKpwuqRXnO/onBlEdy/DAt+Ox8qPDeOP1fRjYKQyV1K4annqmEmZXWbFk3QJEdvuzp6AL4cD6fDx07x/oRkZisbleRCj3oRq2EJvwbfbCkMExuOfD0X8iwUUnjXjg6lXoOyACxymf/nQBu8wuM1rw8efT0XW8a6ttK9yNZqe++urVa5GeUyUMUrvJIVYz7CRHSo0CX2w6FxzWExyv8+qB31PemmClPjJjUgIaSIeu/iMbQ1Oj8PQal+zy/AQbt/lnzLhn5s/gBUsvtS98rU2QK/1I9mzokRKMZ5dOF17V2oLHooIDFajLN9J41QSnexCQN3mhhWRNRfLg5evaPsjbmLxI7ptJ7lrc1q43D2T04pXiZtKd/M5OClroGoVKJrwo+tK7WGGhZ9iJVGqILLNea5HRizLvrLPSeFGPiPhAastQ4fGrikiio8QKL7pfHsxBWun59IxG/pHqzps/kw5hPaLSq+FNMuFDF1hr7WKyoIF0uC46AHEjyLB3tyXn2LNZT6fV4o3PjkBLeRrQLRhHTlWjjvpvQIAfwqgv3P/ICKxekY733juA5AgdiqotYnKI3Y93igkQOuFkvgG7TxVhx5rrkNg/WIz1HLn8xSc3Y8+hEgzrHoYZV3XG8SOVWLk5D08+NgjDpyWIvFTk2PHNK3uwcksmrp/TEzc9NQIKN5EtzbXjyit/hI+9nvRGEN77aCLiupNupAKw17uHb9+A4gKDmCAaPzwBCx8cBrWb1HTgvwv/ojnRgQ64kBAnQ0KsT+shYD4PEkz6L4wUQwDpDp4l40k7Ddmb/Jue7GcljZ08nLIhyOCtKxxsbVDPQAzpH4KIKBf58Jzd4AEnNkGGmBgfTBsULp7HB5V5BjwigtJxTwpyGjHxMugoXTUNcuwtUknXhdIztfQdjU8u4ae8SuSDwbYWJ8cGkYDbrmjbUaRbOF0FsYOzOUbkFphRRYpaRoMLb1uwkAKtqrEIQ8xqbxSz4/z+VygrA35aXYxhs/5Ar7HfYc49u7FtTxWUVI7PnhmOO56gAdirETIVEZzoCCTEuDX3BcAG6ntv7YRfUAxevHswDu9j3/3NeOerdGw5UIbF67JxJo/yX2yGVuWLgd2DUN/gRFyMGgGhejz05gEx6/2vkg/G2IFRKDxdgoycWuFVh2fN/Yg9Gi31yC8xUrp8BkQpZtFdLXE+uF279YzD4+8ehs1oxUfPuMhHe6sUbXH7vFSc2H8W3ScswbgFq7Dwya34fvUZHDpRjuxCA4oqrDicUYWNf5wRq2JBgZTYBcBEhp0u7D9UgSSq/8rCKvy0PhtOswlbD5Yhv9iAFocRNSayZMh6iYrWwV/hDzMN8k0kTT4+fO6kEXVkLDTaHSTn7pk88e/fQ10tyauVSC93Dnq2gqy6JiIBxzMrqF68YCJiJZfJsI8IX11+CRxE8i4GPgB+x7wuKK82Ux34ESknQ5AGew4sp9L4kFFGRIQsKt4bXk+MhGM91PJBbbHqQWUgC4m3z7Hb7AWXxQtvb38HnnXgaTRxek8+PBjHy+sQpPGDkV12keEVofHHtyvOYMk7B8T1f1WHPOsrDDaqh2IZ9U2lD+qV3ph9TRd0itIKGeQ4Kv70oCUf7sEPv5xGIRn/hsYmVBM78yOC3MjGKKV2tpaMV/dKGYvgJYhhK1j/9U0NxcvLj6KizobxPSKhIuV5KLNaeN5jWKvqIadKdZKAtyh9YaK6JdFDTJAa/mrPAwp/DZ2XL6K8/cTEgoqUooUJI5VDT8+31jfiqht6usiHuwIb3O82a70gnGpKnwk6w49kTRwu17bDIKRGo/ccix3Hi8rgb2uClmReSSyB09KTnPq5K8uzvZjgsrHNqyycmYRGH2zfkI9t+0tgpYHA7DEZJcSdEBmnQVy4Bk2kpPxJSfHBepZJDfXhvDLzBQ/Xc8LsPtarvlmQ2RCdEjqFHwID6T3Qn4hHMxr4PBQVxLvFm/ppE5qpX3FgTRnPaJH4+ThJDuga1BMRp3e5jy+NaUQu6G8vqsBGIhFoaIapxoHQriEI7ReJuDERiKWxy0lt2UAEgKPEc2yVU4cKcXZLFkpIp9RUWtDkT2SN7i0ps0IRxBH4/an+XR4jG6luvCmvTVQnhQV1qC43iUPcvOKkCJCjrMSAmnJXzXJ9evYjRmrvQCz6eAKefXcqhs7ogjsf5eCqk/D6x1Nw/9NEBoKBUZd3x/0PDsb1d/XB8y+PwnOvj8G9TwzGxDkp6DclHtf+oxc+fG4SorsGC4LmEKSNAwGPxy/L5mHi5UlIzzOg18AIrFo9T5APBo/n1bUWnKi24vnHR2H9yUp89e1RkUd+RcYp8MOXl+OBu4Zg4TXdsOy3TNSQjmOQqkT/AeGYNCEBSV1CsC2jAl9/dwj17sPwf6f/deD/PXyee+6u59yfO9CBvw3u8J7KjVRxq7FeXdyE9J0FZJQ7oFFr4KSBf8OaTHTuHoxKUo4vP7sTSicraSD/VC02bi0U+0hZmZEeFeABkV8S+GNFYSMWfXQEZ3aV4XRaJSylNoTH6cUyLe/bvvW632DINmHJz2dRnl6DXTuLcXh3GQwFFvjJ/aEN9hPPMZUDH3x4ECoLGRb5FtQWWpG2uQi+WhV0QTI00MC14tvjMNFvTkMTfvghQxiUOp1eeKdiHE2vxfc/ZSIhRU/GpUNsM/CigcVBg09ggILIlZc4IM+z61t3FKNXr3BMGX3x6RoeMMbPXomitDwiGRqc2pWORx4ci5BgXimQ0f0RePjewbhudh84vFowZURUa37aw9JVxVjx3Q7c+sgkGujqsXLxETQ7LDQu+iA4PICMepkwOjsxkaGK4e07yQk6ZBUYkZ9bi5w9uzB7zkiEuSPh/rNgknDwWB32nTDg9ceGU135ICJYSenpER2pRTylHxqoImOrCR98dljMOD5yZw9xL892ms3A2g2l+Pi9vcg7ehZOixkGekaIVgGFXNlaBzzseohMK+564RCRnzJMurwrZk5MQk9qMw5EyIZzABlzbPQYrQ2w1BMxIiP0+qtSSG7dN7cBG0osp3JfOd76Ll14oaqudSAgLBjZOZV46NZB+ODjwyhzyhAXoUQlGZgWIlklVRaYyaBjg53jKOwj+T24vxQ3XNMDUVHydvP9V5CRDfjOV9n0LkdqJyUKS80oITLFAQCpCsVMoZHklsneDzRYh3eKwV3XdzqvX7UFn/345Q+SPzJyeCWPD1zzDU5movTOz2ZnE+ydij3OychwdjZRX6Z6Ufj7ooGuY2P1kRt6QR/o/Sc9IUDX1pXw1qcm1OSb8fN7x5DSJwbUlBdsRA48t/XXHCJddviR3KooDzZKhy/NyjVi1sIefypX20ftXJeJ3387Q3KnFe3Nkw5Wek87UgGDpQH+ciorVVxWpRm1ZwxE5prQopMJj0xJKgVMVLdy6t8a6t/V1I5jxhHJIiOY02gnyxcEe/g5ebwCJaR3wsjArKW0vUjxBfvJkFdoJNLoiy8WpUFHhl0k6aQK3utKma0xOuBNac+/u2erEX4pyD1di1e/3Y34oAAkxARg+qgErDtRhs5yBQ4VVWLAyBgkpAaJQvC2Tm5yRkWBGfs25iExUYezuQbolERKqaGNpEsmTExGSKKm3fZil9lTruyGWSMTsZHGgWoykH15hYzkpIGs0Cuv7+k64Oy+nsGTHKz7P39nv2ulnNqB72GrtZ4I4+xRiUgZF33ePaz3s0m/nyFdpaI+zCsOdiIKAUSysoisTp4Uj8CoPytIfkZVpgHEp0VkbjuRAAeRI45LxOfB6klq/eV+YoWPjWbe8surF0xOedVdrIiQHPD2ND7LVe9oEr+LuqAbZHKZWBnxo4aurrYgrlcUtOHUJ6k4HMldTvXQ4u8FI9VvWEKgkOe6EjN6jElGZNdwVOVUUzt4if5kqbOjiQhQIxEQhT8RDxo3eZLGSEZ8C6XBMa14RZVl1Y9GYIuxAQGxWqh1VB+eleUJqmsF6Td9iByBYQpo9Oy1z6VPGBqtN7r3C0Ni1yDEdwlEWKwGHOcjtrMeyd2CkEKv1P6h4h4Gia0LVD4VPYtlqd+gCEQlB4hD7hI4PyERKsyaS4S/byiuntcV/ftFiP4gVpvo/uBoFboOiECXAaHo3TsaWp2rvfzoOak9w9FzUBSmTu+EufNT0ZPqVeFu3gsVtQP/mfgb6qsDHfgzuMOz0mCw3uUxq6LIiSmjluGWq3/BR68ewv0Pb8XEy3/A5dMW46dfzoprg0O8aACMw2tvH8KV1/2CI2llmDGju1DODLHk3Uab8EzWLXPWYebcZZg6JQmJ3QPx0Y8ZeOTlPXj6oc3imsAQ4I4F3bB9VzG2b8tFRnYdxk5OhJOe++QLO3HTNauQvp+YB0EVCMy6rDOee/sgbrz7dzz35E58t+yM8IDFHYMHHT1l6IN3j2DOdasQHuiPkSMTRNwECdGRgbAbjOjZOQhzJiUjOV4njOluyWEI0iuhpYEhKVorPMgwwkNcmpjrqj1wmnzW5bGHhyG0RzJ6DUqAD2lXLQ2m7nFNGJW8H5bPhEwcEtZ6fuBCePLNg/CW6zFucBgefWo7WmiQnffARNTX1UFOg95dc7thRN9IxISrxbP5jAITkikjo3HH7X0pQS1m3bXxX55dIm5Gg6eMjNQWfPpTOpasy8LWQyU4eqocpzPLcfxUJY5klKKi2iy2UMSnhLTWE59DYT/0MREBaKqvx0dfXIPyksfxzuND0bd3MMmT+0LChQYh3md/+8MTcO1lnVBUbkU8tRMb1Lz1rJCMyh1HK4iM+SI+WoPi7HJoyK66EHjBgglPYpIMX7w4FFsWT8TiN8bg3ccG4Y9vrxQrb3wooZmM/shQNUJ0CvHehwyLpBidMDgTIvVITdLC11+OkNCLJHYRcP2wAc0xdXp2D8GIgdH0XA36dg1FSnyQqGtuVLVShtioAOgT42GzkAF7oUpyg8v+3N29kJZWhZwcI8pKrSgvt9G7RbzYl392jkG87z9UjrT0KuSRcWogQ6mADKoTJysxlgyI2DhXh26bXPr6Asyd9BMWTlmMZ65dhYcXrMEHX+zD1+/sdV9xDpIMCDBRJhKiJsLz5ouj4UWFbyCLNZL7BxnFkjcxT7RNO4baQXhkIomOpY4U5u0Lhb0ZjWb20OaEjBI02eoxLDUUCWR88eFnTbM3HLZG+Ecq8fWGBRgwIR4G+r7abkPJ2RrXg/8JBJEF3lDngL3aDgMZ6E2Ur3FEaAJJBi+7rge+XjkbsSQzOXUWaH19EdLiTYSkBYNiA8W5gb+CqDt3Bfa5Ih4ZJx/GhGExOJhRgbxaG2LUCpysNOLm+X0w/Irk1lUPNgYl8Ha+arMDu9PKhYHP53qYrLMnLifvWSWc10YESVcoyXBMGBeFx94YCz+VPypq7Ciqs+LeO/qJaNvtgY17jjvCB9+9NZQOPU1Jxj9j1Y7C89pTSrf7oHBBFPjcmINe7OyDtzgxGTm52xVksS1Ylzb7UdlIZq02IqKkCxUaPxHlvZlvpDrglWA+y8QvJ7Ey9jLnR4RApqD80P++Sh/qv0RM6Dm+CkpP5gW5RkYEqBHOlib6ToYmGiA5blNpRgnKM804s7sUxXtzUZ9vEBMRQaSHThERDIoPhEJPikXuTXXsgI1IhJ7IfT3lrfOAeDFR4sfpMPGnOrEY7GTAxyAiTocq0tmsA3gioIGIGt8XFNrO6tT/IDzHB1Y7nnCLSSt4fOf64/GeCaQgPXSP+N71sdUW4PMlnm3O26f9eJKC2seLXkr3BgBp0rID/z1wN3cHOvDPgRWDpDT4M+8XnjjmG/xjdhes2jkHX66agzW/XoN1P12NUJUC8QEuA5yVS18axFOj1NAp5Zh7bX9o3Z5JGG0HGbOBjO1JS6CgAXrPzmuQ1DcQvcck4ptPpuAZGsw2bM3Bsq/TxfX6uAAkxmmRSIPrvKtT0bVvMO59uD+++2wqlDSY3v/AFtRWkOIjXZ/QIwBf/zgLKakhRFJaMHhMJPqNJMue4E+Kb9IN3QBS5F98OBlzbusJNX3HHj8khJDh29zQgA07CwW54NUEZ30TDCab2BevVsnJaNa7vFbRAHzoZLW4z7N8nmC7iJeZ3/3kCAYMYQ9DWqjDghAa5rqnLSmbNi4csdHuKSgPSPo/N78ZBYdPodOQbmiiAcpea4KfXo+lbwxASKdY7NiQKfZKny00osbgoLxq0DMlGIFaOUqrLMIjVUiXLji7Mx1GaoN/FUXlFpirTTDToBoWpBAukPncgFrli4hQFaLDNFSPGvjSQMruMrm4XBY+rxMWCtTWmaEMUuOOG+JoUIcI3Mf7yP/KoGZwkL4VK89g55FyNJCRsie9HGfyjTh8qlrEbeGZT2/6by+RoqZGp3D1fCFwelKSarUrf8mdfDFuTCCio+Vi+xEzLhYVHRn/vmTtNDubaMxthr+vjyCk3vRdXqkZ9opiVBHp+mcg1Q/3QTMZzeymODiYzzMooae+lpocjJTEYKo7jXA3rKB2tRguLa3hg4Lw8/vj8daD/XD/NZ3x4IIueOYfPfDS3b3x0ROD8cPrY/HNy8Px1QtD8MXz9HpxOL58fhS+f3Uklr07Bk/d1cX9pHN1xeDZ39m3rEKApQlBZGjWUV1FUL+J1yjRiQwnIbseN0hlZLDRGBWigpmMrFfe2IcyS71wC1tGxlhZDRlh0oUSyChp+1UNESqWBd5CVGCxw0SGNAde5K2AHF8js8wVrZ63JWYSyeJAmUwOZGR4O6vrcecda5HaOxRPPj0UetJp2zcViNWcvwMpT71J1xi5j1G7eJHRzKs5b/90HAYy+Hk/fWh4AOKSAkjnuKwxBTEDXr8NdU9k/BVEOu66ZFlkHZSRZwAHgv3jgMtNqlwuQ3aBEbX5NjR7bFfisxhs1AWGEOmnBw3oQjqS+o0fCT+fYVL5ycgQdHWStnrJ07CgakPqsHBcM7cbvl00E288PxbZpHP+1FZusEHaJUqHvBozms2NIgq+kdqgW5dQJPcJad0ey7dLyXYfnUQ3Uv9t8hJbEX3pF15JDdUosHVrAZrt7gs9wERHkAm5D70TUeBts4YGNNqaoKDO703l5zNyYumWXhx8kl9NVKBGaic+P2O31sNJMmOnvsdno2REENSBNA4QCZHTveztjrf6+RJ5qK+tR3VaBRpLbPBytpAuc0BWS/eS7A6YlioOW/N5rZzt2agtqIVKJyc91CRINtd/Cy/VUHYaSDf5UDrN3uy1j8YZdo+sJwJO8ttMdVBPnaSBSA8b5/9b4LbwbHNevfIEFeE8tNv0HvfwR4lP8LXcBBKke9sk8W/ZItyB/110NFkH/iVIgwh74ln+QRpuuXY1RveOxpV39RIDhT8ZjVoy0vXR3vjx91k4QwM+b6VhsFLhWS5f0k5iRoPgqXSkd1Y0T9+zAcYqG176/9j7Dvioiq79J2WzfTfZ9N4JvfdeRaooCgoq9t5772JvqNhoCoKCIE16ld5CS0hISO89m93NtpT/OZMsLiFU3+/79P3v4y8m7N47d9qdeZ6ZOed8PpZGM/GVCKQU10WHvmPbY3DnYHz45WHhJjG+iy86dPEjYl0DFRExMz2Powu3Gx4C3wg1tHbAWMDrlzQ50sTkQ3n86MNRyNfXoqLGKmxRHJ6lli04ietGR6PHmAhBfhjOgyMPespAfyhpImYiGh6qhM5bKVbwCotrUFhUg/3HCnDiTLkwtt+1M/Ocsjn/duCJN4+i9Ph+PHdbFxIxDWjTMfiiZJh3K1rCkdeXvzhEfzeiVw8/IlQ1qDcZccuMzuK7R+7shNrSUpwkQuLnLRckPK+oyWaFV+iHdA9BRIAMk69vC3cvGZatzxX3XQlalo2N8jX+Grz6YC/cdE0MencKQmykN4kOLUJIgIQQUdbS5M33GWhiZjhPNMOHBKEy497mf10ZmJgYKw1C7IQGKmiydxdCxKd5d4pjZ9ioYW2WetSbrWLX5UrAooQXajmwl91eB4nOD1PHxYrdB3ciCzwpG6iPsfGoSu5F/cUTt05oB6lfkBAPjGauc9ng94/rR6pUIL/AgJyCcliI0JqtFnBwRe4HgrsSIQkO8IRK44UuvZo8sbVsm9bQvr0XhgzSYdL4EEwYE4RRwwIwZKAvunVVIi7OAwnxXvS3Gr17atCloxzR0STqYzzQsb1CPLc1Xs52PG10WngSuVLQ+1JPRK1S0ohGqqeDh4pEeVrmzdEHmOiy5zaOrl1cwc4ePIhAekJNRNLcUHeWCJ+9v+UMR+/+tnWZUBMx5fgkWhIvvFpupEpPranF4JEx+H3zHZj9w0S89fUYzP5tKn7ccScWH7obg0fHISe3GmVnKvHz0tNQhmvQOz4A+48Wwna+N9CLwlGeiP6BuOHaDjhcVi0Ml+usDejs7w2FqQ5Ths3B1AHzsG5TuvCOxd6qMiiPZR6NiB/cwvD7AnAuvqEY6N3lCwzpyAE+ZVBS/64kFs6LDW75Jgzo9SUOL0uFvZmsU5cV7wA71OCdj369g0X9MhlmAcIr+2xDcinQrQLtR0fBI9YXo+5qj9ue7XHRRQPezfBTyRHewY/GZxX6xPujuMyMKBKfjuHO+XZdhIzeJ5mwgXAjIs5ty4byUqk7TqaXCrfKLcGLYHU1Nuo7VO/0zhupzrV+SmGfVV1sQiN7qtPbqW3rxI+ZxBD/2M30b7rWQIKijpf2qVLYON1osKE434BKErAWI11r5EUMd3hQ/2YPYlpfufAqZ6GMuwfLoe0eAP9wb0hkUmG7mJ1UjcJsPbx9VdDnG4XYNBTzb3fs/f0EjCVm1FM+3CwNkNCL5UHPzD1eihLqj+70mU1vJWFD7xRNCCzc2PXvhXAFQ8xlobWmdH6HWz7v0r3mr77L11IVnIXzva2NLy3HDhf+uWg5PLvgwhXBMYmwHce2jdkiyNQz7zb5+Wbewx2ML+FBwZ2I2c8LJpw92sLEuaiiVqzU8qoXr7bxMWeG8yCTf8qII4cLcd/kDtAE07PoM8cgw4RPHQSMHBVBg7MdBzami8/i2vmjxkoTgJuH8IDCK+X5Z8xi8K4nwqHy04hnSHn1nH6HxCvw/gv9sXBpEk5syhdHEHiXJDuxApMmNxF251U+x4vDtogcJTn1eAE+nHMS23fn40hSgYi2zQRpz7Ei5BKpT6OJxVxjEOeCHcm0/M1l2n/YhJ8XJ2LyAzeL1XIGHwNgr2JXAm4XFnq/LzkGeWAQ3n68O5EnM02qVnz7dk9xzbP3E/n18cX7L68Uk3tJuRU//HYaXy1JxsfzT2Dtzjy0IXHAEWndJV54+9NEmtTFrZcNpyoTCPaX0yReKzwm1RP50bPLR5pdLKRgyyrMKC03wmxugJ29ybQyPMllzYT6CsD2Ggz2BGWp0qOKSAfvUHB0Z4W86Uw9ez3KJOKwZM0ZYXTbSOTK2e/8lcCL+gQb+HK452F9I8TqqkajgNZHBR+dmgSKlzj2UaWvo7JI4EWKl72PMXiidZ5sLwVuZ+43huJy6p/uRCzlJLYt4mhMDYn93IIqnDxVgmz6XVpWj4oSI70LTcbLLdvmcsDPYtFD2gHULZveWXoh+YfBn/MOngPcVA53q2dBH47qH4EsEmMGInl1RGbDwtQIDdFgw64MER+htbyx+QmomqrLa0nASeBPxDjIh4QOvZhyeq+CNMqzL6bjfr7FOa2NPyZj37EC1PFuA7U/zPVQu3sirawGd97UAS/PHgFdrAxdRoWJeBC+0V4IiJRCQUlraFCopRcgjtow/0wZXrvjD5goDU8iu/XN74VD+F8u2LwhWOFFefBADfVBGQkpHb8jlD8/Pzm8iUwP6RVKpFQmjhNFs6E09Z+INq27B28NDvJnrjAikOps3ro0SEl8q93dIaXxsJbeQ4NbA9qHBUBHJHnBBwdRxZsj9N7zu1/XrMRXbsiED4l03o3w18iEY4KCU007uoyWRW+gOmFXroXJBpRlWREWrhN2IRX0mbHpFGyr4GN0hdVmXDcoEh8tHovRY2Kw7lg+GmlMsFU2TxAE5+exHcLArsGoNttElHV2LNJISkkE3qPP8pObjmE538O7hhKZO0pKTDBSGSN7RyBhaBhC+0RB29YXQZSeNt4XUQNjETMkHgGdgxDUPQQJoxLQdnQCwundjh0cj5hBMWg7qg3ajUxA17HtETswCl3GxaHtCLqvRxS8qY9aqW15vAnuEoSe18eh3aAQRHXQIqy/P+r9ZSjIqIGEXoze13VCldUGbagGkmAl1MEa4e46tlswlH7U16n+3dj4nDpOA/UNfxqfWdSwIG/gBRaqo3Iay2X0jkubjyY54Fz21oYYfk1bHpVygN95Z1CVoqKKd6Tp7xbjJF/KP473ju91PI9jhbVI6rx3hscQx3jinB32OuhYnOFruFueLYdTGs7vuwv/bLiM0F34e2geaRqIdK1Zmy6Ol0y/p6s4R8urjXxciQMxLfvhGNQ0S1hpwsvLq4FcqRC7Hum7inAyX49bpnUU5+qdyWVz0jAUmrGK0o5op0OPgeFCYLBbQzHQNI82ORnVOHmgBJ71nhg0LhJ/Enk+erAY/XoGQxPqgyoiX+8/vAGnkopw++2d0HdsqBj4HMfHePCN6eQHY6oBn/98EjNu74JNa0+LCMiRnTXi+9YGbX78a2/vRTeadGa/3hd+Wo04QiQj0ulFhVFIPZAQpaMfb/y2LhehkT54YHqcuNdRPh5sT9Ak/dWSbDz85EbcdU93PDatjQhcl15gRlZODe6Z0kZM3pcDHqSZmP60LAMrF+3DnAU3o22MGnfe9RvG3jwYt90Q1rQyTumll7nj2N5UjBrTCd0SdBjeJwTd2vohPkIrDMTZkxcfLdh7uIJISQlGDE9AVPiVed9xxopNeTieWo1H7uyIYiLDPt5yKpeEyKyNSCVNrh5uwhD02/nHEEiE5dEZ8c13/gVHvV0uHFvz3y3JRN6ZUjzzSB9EhajRp2MA4qN8oNNIqD7cUFxpFYadedkGWGtMePzhvsII/Uqfx6isqsd33x5CHompaqMFecUGEkJ1ROg8RUTt9+adwNL1GfhxZQryDp/CLmr/ob0iiKzIRNvwpM3CyUpkjHcXa0ngc7BP7isWmvANNU0TcllJPfYeLcbin5PgpVIhOlIJOT1Db7CKlVx2S6VRSBEW4iOOh3y36BTatQ3A5GtIyV8AP/2SiR37i0kIeSE7x4pDxyuw90g5kk7X4MQpPf48WIbt+0rFZweOVGDn/jIcTqzCH1uLsHZLIbbvLUZjnTuUciU27irExnVZ6NI18Gz/FSvPVVYs33IGkUoi2WaSmsqm+CReJj5y0ohO/Z1W+Kk/M6nkHSRe6Jj12V74EAmTEcHMpnJ6E2lPK6xGO+ovY+9s13xTE1q22y9fHUdhZiXU/grh1pSFC19UQGLtnju6I6SdjyA9Z+9zavzX39kLPypEVAyJcrpvYL9QnM6tQnm5CaPGJ8AniERCywdeBk6sz8He1EKqLy90ZTsAhUSkK6ECsz2UgTJUb7JT/VhEHI86UqgPvjZAGOtezuMc11gbJFi0+Lgw3GdPTe5Uf3Vsy0ACyk4iMLyTP25+rjdi24eiIqMYKj+VIPZujR7YtCQZFRY7LAYb9S8a16iP8U7IwRMVGH19J+H+nJ9ztroozxuXp+H+u1YgfV0mPvtiN778ag82/5KCtT8cwdYVqbj+viYHE63h60/2C09uHlTI49vzYa62oISIeWCYFoMmNHlTcpSLuSq/4l56O/7YlgkZCzpqCN4xigxSorC0FkGBGnQZEnr2HgcaaL5gu474/jHwCafJiqpDpnGDLlwJlb8XfELkkHu7i8/UAVKqEy9IqKz8o/KViM8lNI/xD8eq8aLxgm0U2OU8uwzPO1UAT6oLPlpVZTAjukeIMMguIwFGUyBdDPiFK6AJlEJD6RtKLFTfjYgfFEj5UcInUoWwTr7ib024Grpob/jHe0MdTuNzex38YlUIbqODNsIXvrE6cW1kN3/4t9HCTpVCxTkLqg488MIuJJ4oR2JSOfYdKUFZkR37D5fiORKdM784gkfu6NjqzhT3ax6H9tO7/9WiFDw/cz/+2JGDzYeL8PYXhyChl1qrUovxk1+pqmrgzU8P0rWp2LOvhAYtN3w8LwnPvrcLWVTGmV8fg77chjL6KaV/a9VKyJpPFWZnWzFk6u8oq67D+l352LmvGE+8sQdvvL8Tpwss+HbxacxekIzTqXpUVFrQYHZDELWTC/8+uASIC38PzYMVb9svm38CXjS59eofLtwz8kpuA42APFFVFurx+nPbsPSn49hMA9dtMzqL8+pHt2Uhhd11Tu943jEjxziYReJiz+ZsGMqtGH9TOyFUeEDk1dcGegZPPpYyO7aT6GB3mtdNjoeclM+KRScR3cEPu1ek4aMP/4TcX4r33h8GbzYIjvNGLS+mEcnj3Q5Og92q9ro2Bvs2ZGDj9yfh10aDMVMSxIDM318IH351goSFP3p3DkJ+IQeZq6fJx0pCRINAnRoBgTKs2kmD9fpTKMuvRKHNC2u2FWLRijxs3V+Bux/fia+/3o9DRwoREu+Lu25sg88WpqCkqgH7E8tQRgLsyfvaid2Wy4FjVfy5D06ioNCCSdfH4LmPTiA7MRMHtt8sbCaE+KLr2CD6h/lJ2E2TRFqFBRnF1cIzUCNN/BwJnEmQB9WlwaMRZw5lodRNhZvGhl3RKr0zPCDHzyvSMX1SPEqIGCiIAKkUMuHW00AkK6fQQOS7AQsXn4Jcq8QTd7VpvvMvOPrFlWL7fiLRx4rQZ0AEiZxGlJbXopoIlbtbo/CkFRuqQXy0Bhu25MCdiObjJKT5WN3VPK9a746vv9lPk2g9Koz1wqC/oNRIAsQNbeP8UFhci3UkQOobbLA3KInAqLFwxSlsOVKNOUszsXhtLn74JQc/LCURSX3l7c+P4IMvDuPbX87gg88O4/0Pd+KrH5OxaG22cOxgM+jhIVWgsLyeSFuTm9+0/BrkFpqwanshTmSUC0P7jevScO2oSIxoJbo/g1cWn/3oGA4l6bFpdxE27S3AvmMVOJFWg2MkHA8lVSGvxIykNJr89TYkZ+hRVmXBHhJB3lop6t0bcTKdPZ2V4cffT+NEUg3+TCrDuMEx8NX91Wl8gv2xcMFRBJI4qqb2rqa86agfVJEo4ICRN9zR6awRKjcAt8GJLXnI2JIFH5UM2YU11I/5aEsdfIjcVdbYcP8jvRDR9eI7A0d/ycCBkgr0I8J2w40J2LErF26UjkFvxYwHe8I7WH5uezv9o220Dn8sT0G/bkEoITFQmEtC1VyH0lorRiQEILjb5e9KOKOizIzD23MQ6ClFDglxKdui1NgRHKTGoFHxqMkwYPCYGISGaoXHuNundUJMn4Ar6pc0VMJUYceu1WnQUTtZTXVwr2sUizmmahs69IvAM+9dA7WPu9gx9iXiy+KDxxH2PHR4RxG60PuRTX1YQYqevYb5qWUorDLhGNVh2zb+RM4VTcezSBjv/PEk3ntnF3x8FNBJvRCslcPPXwUNsdOsUj1uuqEDuo08N5I7P4vL1ECK4uivacgprsKu7bmwUNs0Ktm4uh6xcb4Y0OzO1QFHr/IK9sOaeUehosGJXTR7y/i5ShRQ/ypKrcSkOzsL0Xb2OfSj8JEgkAh9qwbxfEFzJbe2AMWLBBcTnLmnKnGGxKWG+peR7bOs9G7W1iH7z0LU0+Tny97D6H5Hfnj3P+NMJSI7BIjVfZ7n+AvHM3ghRcxVVAZuG8f7wTuD9AqI/HIwTruRfug3i0JncDp6qsvNe4sx++PN2H2wAvtOVWHRTwfQ6CXDM/d0Qa8W748jb/l5wNMz92Lu0tNY+dMOTLyxCxZ8PBzXD49EgEaCZ97YjsWr0vH75lwM7B4OnbcEX/+chMOHC5GUUoEtB4txcF82iaAGzJjcFvn0vi9blYbk7Bps2lOAH1ecRp2lAb1IPLGxfXSQChv+zMfiBYeQnmtGYVY5ldkLj9/RBW0i1cImatFvSdi8pxBLN2SiqqYRw/q7goH82+AKROjC3wIPzDwOVhU04N6pv4pVlx+WTEFAaNPoyKsuvGrL/3rm/g1IS6vEkw/1wMhpCcKr0ZxHt2JNWhnWbblZGIUL2wsWBUSSWaDwqmnWKT3uu2stOod5483Z42CjkV+pdDsbuIixmSasV1/fhetHxeH5L4fg5J5i3Dz9Nyz8/np0HRiKsROXivPKK1ffRKTMjMiYphUTk6lpoOb8iZ0Dyn/ekQpce/0SfD9/IgaOuHjkcgsN9L5xc2GnP9iLiZkGeJVWAY23F+REqCw19cg5UwRzVRXc3OXCU4+71B3qIF/IZHKYiDiyMWT/oQkoqTBiHE3KRSVG/LmLRnya8qqralFvaUTBiVvE2fnLhYHKFdFtIbr0jMI7j3fBkBE/oG3/jkjeNLr5CpqvmssbN3g1cpLy8djzQ8TxuIwsAzJziSx7uqFjvA96dQ5AeY0Vr7y2iwiLG+bOGoopE5oM9a8Uz72fhO/mHsMTj3USgSLbxKkQ7KdBJBE/Nh1lV7EBRFR6DF8E33BfZO26cMC8ywXvJDDRGjR1Ow5uTcU9j/aBxdyI8CAZzdluIuq3iia3TBKPPn5e+GNDAWrKjcg6eIvwSHa5cEzWjM1/luOaoV8jsGtH3D6lvTDmZzefAb70TMqPXO4lbE9ioiR4geqkS6cA3D05SkRTZ/e1u46WoLzcLlaB2TsZxwxhJwHsRYzjHXAkdT82dlW4YdKIKMx4dAMi4/3w4l2dkF9sEME3w4OVRDjsSD5jhN5shpQI2Xef7saDTwzBF69eePX59mcOUH1JhDBj1tVArJIDjxmJPLEND8e4YQNf9iAmpYoVhNlaJ8gI96mFa8+IcrKRN+/GHEopwSIS/rHRTWMCg3QXvn15F2bN24c+XaNgMFrhRmXkwH5GIps/7ZgubLEqy4A/5x9BVlY1ia1TiNNpcM2oaOw6UEjvFttreaKxth6p1OG3HX5QGPJeCHwk6JZeC2FsrEOYUoYaInPhUqmwi1l7OBeb9z0E7UVMK2z0Tt3Yaz48FO4i3omd6iMqUIXk3Co8Pq07Jr7VW4wjVwLuMxkHyvDArSsgoZdxwsQ2wovZG1/sw/g+kZhIQmz2J4cQEqtFtw6+wpFH+7HtoAoWTXNFOPRHNma+tAMd2+rErtix9ApE+Cmx+UAOPnj/GoyY8ZfTgJb4Y8Ep7F12RkTbTqG6VlO9N5AADSBhkV1mFLExeOfX10dOQteA7IIK9A32hd6tQeyc2Om3gkijF4ljI43Dc1ZME3aBzu+MA7wQ9MDQX+i9rIW3RkX9zQ53qvP8IiN6943Auwv+GsNa4va+S0S/paFLBNZrH6JFao0J5pJaLN1/73n9o6KgHg10nW+oTASv5bgc/Dz2JFVXbkZAxyAomx2AXCnsNL/V1tDYwwtHNK+VJhfRfGFHYKdQ+IR4iIWi8+CYUAkcyJHf45Y2fpxuwRk9ZJ6eqGV7E7Et2gCzwUpipA72Kjv8Y3VIGBvWfMe5YxP//czbh7CUBEMIiVrekU3848amHRknOO7JyrKh19iF8PXX0HzsgfGjIvH+Cz3ENQ488vp+zP12L3zDAlBrMGPv6mki8OmpVBOmPbkZQ/qGip2oBirg8q+bYjcdOFyJO57bhpsntMGBE2XYte0USlMfFe8948iRSoy9YxU+f2u4WNQoKTNh7kcDxHect1PJRjzyzh4R7yUnv4by2oDE9de3Xq8u/CNxpWOYCy6cAx4reTDwDnRHUICaBjMbqkqb3CWJAYx6GJ8j5tWXWiIyfFy0c78oMbLxlquVyIbOX3F2lUes8NCg60DSriIiP55oQ0S4iMj4+69uxqvPrkdaYqH4nlfcGPsOFBH5aUDPnk2rIEwQ2D0nB/5zp4F1zncTxe7Es49sFuKDeJKAO/1hafb8wqv6LJjYIDHCV4uIsCZ/u7wq3BJMtBi8k2A3meEfFYKH7uyO++/sicdndMXka+Nx07WxmHZjFB59vDs2bLwLU+7ti5sfGYjXZo7ATTfFYvKkcMS1DwZH0O3aToec02VYszEHEqqEShIh1eUmGMv5QHzTSuWVIPFYJfQ5+bhxdDh++O0MTbJVWPPduRM3iw/GRy8ScSKCOWlwNG4f2wGPT++CL14ciMemd0BUsDd+25yB3YllSOgWDlNJKdbsLIXpCo1uHVi0PIXa2g2DuoVgZL8wsars761EboEBKZmVOJ1dKVzx2ogwa7ROHeFvgOuOm3BQr0B4EYF7jMo3vE8wkWlPqBUe6BjrjfBAJXq0b2InRekFsBL5udKJzPnyiBCOat6A6qIyrN6cSQI7G7v2FeJEqh6hASpoiMAdS6uAoZZjDUiwdsVxFJcaRIeS0yT/4A1t8eStHfDi/e1xxw3ReOH+jpg7cwjmvdcfP9Ik/M2b/XH7deF48R4mAhynoBEv3d8NgX5ydE7wISGegH7dwjB5bDSevacTXrinFx6b1gVyH2/s2FMo3s3WwKu6LHQq9RYR8Ky4sha9uvjDTAKDYyNwPBM+3sXGtyH+bA9gF+I0O9+ArQcLsZzKyf2q2mRHFf3w2XSOGeHp6GzNcKcxYerDfbFx2W2YcWNbFFUbhWtT3hGrI/KnryAWStj5xV688eF27DtWhIRIX3iQeP99SyYsBrs4M88r6vmGWtw3o9t55NLxjjpQVmBDdgXVP5HmMJ0CBsp3sdGMIxnlYrdS3coGBtcHg8cZ/jucCLvC010EMgxQy2BhGxAq28mU8rPn068E3GfUPkrqh1KwZy4tCTYrjaFSelZJgREvPblFuOg9uScfX391BI++sAFnjlAd883NeWsJ52w4X5JxqBQ2atecTD22HSmAr0oGb28pEkJ1iO9+4SN5nMboae0x7oZ47M0pE4KzhtpIqpCgoNaCED+V2PnmI2K5BdWw1tUhIFiLIiqEG8fGkHnA208BDQmQEupPYXE6IT44n629Yvy8Sj7uRX8YrTYaw20wG23woH7k5fATfAGMviYKJhLHOhL3NvrNht/xQWoU1RhQkl7afNVfkFCjHd94GifXZ+D0lnQUHchG/oFcVKSUouRkKQyVTZ74LgctcyaRAdoAQEXTiIp+h/UNRvtrI0jsXEB8MBzjPCXGEftbKy07Bzi9Px/FRwthpTnCVmkh4WQVgSKj2gYgNNqblMu5D3D8i9PjOYt3tjmuSg29y7yTyJ85+roDfE9VFTB06q9IaB+Ifj1DkJWSj9cebxIfzv3s/ef6QqpWIizCG9FtAjD69hUw0rwaRONqRbkBMaEqcbw69fRf3gB4zk8/eAq/0/joo/Wifm845xSEzkcFrU6J43RPRl4NUjOrxDvG+eRFpQ4dVBg7OAy7d2WiSwc/MT5NfWRr890u/Btw7qzgggtXAR632OXfC+8MQUVNLZbOOyE+5wHMTER1/85CHN2UC099HXQyL+FekJG4twS7iXT70GDyyePbUVsmPj47sOmzzXjttd0ICVOid9cAnC6shpKURbBMAoO+yfKNxlGBUykViI72xdBb2or8GC02qNw9BbHmf4fFyvD+Y32xZXsW5n1zTHR83urngUxKQsjChJouZJ60ZVsmCg0mlOc3CSkeOFvCwad4EPVSKeBNIiohSkNiy50m4HrY7HU4cqochcV12ECE/aY712Pd6gws/WE/vvz6BH79JQW5eRYM7u0PFdXHx28sR3V6MqT0MPYMdutt3XDNuHgERAXR5K0+K0B4orgUuP7ufvFPNNbXYfP+PPy5uwjywHDhyrc1jB0RRNfaMHLCPIy8bSW+XHISfx7JxxEa+CVEtsYPDRMr342NdVAFh2Db9sLzVssuF3KlVOwANDS4iSi/bPzOcUx6dAolgRCJYX2jMWpQOHThfsKDzX8KXH2TR8YSca3BzDmHcDilTBz76hjni7BAFWIj1MJAvh1N3upAHyLDfJC76d6rgZKEDT/15jt7Y+ms0fj5k1H4+s0heGAKCYOugejRQYeRfQOxaVc1TvyZCUNOBh58Ygt+WVOAJasLcN/L+/HEmwfx4IuHMWrCMvQZvBBDJq/F+Lt2ovf4P9B10EJMmLAYbTt/gIljv4OhqBJ3PbIJoyYuxBuzj2Mftd+ptEpkZumhr6lHQQkboddQP2KyQaSwKZvngYmRUi4RLmlt1D5slyAM6gnFZbWoq2ukvt2AdjFa3DO5I9VRHRTUF24ZH4n8khoifVaxaiuVUftarSglwltP74JUev4TfaMkIir0nv3FiPWQQUnvTi6JeZu1ngRaExNJzdUj0keDcBIMZnqnvfloIOWeHRh46CRIKzIgl54z+YG+4npnON5RPs7CKDhRCG+5VAiraiJs/RP8cQ2JYK9Gd4waGC6O57SEgyjyOMNn4DNLa4R3JIWbO6XbIISYtxcR8SIjrxNcFbRBCiJaclipnlaQuDqcWIoOwT44U16DEBI5VfV2YfPiQ+NCFNVFZPcIMaZdqBEv9Nb4Exk0U2UoSOhI7I0oobo7fKqMxmyOYt80JnO6LNadwY/hIz/9726H39ZME8eI/O1uYrdDSwKQ03Qn4SgXu76e8KGxwk/miVoDCQePRnEsT0/P4ECLJVSJjz3VR6R7oXzy8+rsLFrdxM6bhtJigS2jviuCRF4Eg69LQG6ZHsZqKyQ0EFaarZBSea2NDUja1+R2uKk3N0FP1wbT+8/G6vwsKdUzRxd3o/dXoqMxr6WKvQgu0Byw89xCP+aKRuQm18Cqb/r8YmDvjNznSI+eBz4pEBGshpzmQne5O2Q+XpBoPGGyk3Cn98dE/aWB3Qe3As4j92kPEigcMZ49wGWdLhKG/62Jou27coQ3r8EkPhJJkLlRXTp24rn9HKJFpaQ5NtpP7EYM6xsm7snJaVrZ86Z3V0//NtBPXfMNegMw4a5VCG4Xg6AAJRbPWonb7hl03m6PzVqHogqLmIcY3BycT8ecPIMd01A/PEp5iwzVYPOG003vhgv/ClxoDHDBhcsGj1s8TIe1V2PNkqlYsDYFj929GdVFNKHRbJZ6rBhLFiShusyEwhqTOFOcnWLA918chpQGernMHX/sysaGX46JHQjulBwr4ImnN2D8iEh4EMG586me6NszFIcyKoWrSljqmwY/+vlp1jEUVNZi7k83iMGZIWtwh5ZGqWDvv850j7qvHW4ZGY9lC5LxzZv7UHRaD4W2aTDj1SriEzi4pwBbDxciPtxbuE9tiZaDG/9bSqRaq+FrGxAaKMWQnsHo1k6HScPDMWlkCL56rRc2LJkIhTeTPzPS901FVdoM/P79AHz8YjcUHJ6CouwX8fX8u3Bsx1F8PXu3MP7mHZ1GSrMsvwI1NeJxQvBcCqXFQMae44gd0AMP3NQOeSczMGJ8e+Hq0Rmcd243KdVZWLsI2E0mjBgYTfXhgRwiJ2yTsXlvAZLTqtG9jQ7vP90bzz/TH0XJZ3DiVJMAvBw4z+Ht2/nBkJWOr39JBsde4JX2Cr0VRSXV4nhCXkEl/W0msaRuvuPvw9Fm6TlVqCelqSWCNGlolHABHB6sQUSIFv5+Kvj5yCCjGd9mtkGuIkKsar7xKlBMfZ2ffDixAF8tPkblPYnTOZXiuFchkViT1UZCJAS+/g0khCuRePwlVGXdjeXf9sWauf1wfOO1OLnlWpzYMgblmfejIPUB7Fw2Hr98Phi7lo6jfjIdm/6YjpNHnsHoW4ah3lQLT4kXrp/eXxzJqq8nYkINq5DJkVukh4TaNICEbG21Hmr1+f3aAX6n7EROFSTyGb4aL8QQ2SmrtGJQjyDEhKhhoXcv8VQlvlh4AuFBSlFnSrqeIzHLiIwL962UBkei9qJ3m8XMhbotG5fHttUhqbSChIAbAhQyIt1yEjBN7dboKxNHvQzUJ/yIBRtJVEuVnvAnwlhWUA1/fzWOHXucSHxTeq3BYTuVcqgEBiLAWiLJGeUGHD9TiSOpFeCo9wOHRrQqQBiO/sN54vzKSdlIKa9NwQxJsHl4iuMhpL2uGPxqyDRAUKgKOhIBnjS2VRut0JPAUhCx8iAyrKay6vjoHZFyosbw9nM/pz4vtCjBnzuu4+doI1WwEpEzUzlD/BTiuyCZF6pqalFD4pHBn7VWDdwvOA1vEuiZVUbo3CWoM9eLmCDs3cmLhEGZ0YxqkwWGagvyCvVUlnpYKDFlnRsSVCqk64348sPRiO3pe7ZOWwMfleP6VVI98zG+Wlu98A5WT+S3kfqTA07Dytn0FAEaEQmcxYeK+nxmth6VxbXoEKDD4d1Nu+bO5asjMcl2ETxPMbmuImHaYWgbdB0VA3mggsaAq1xpIXA5Tm8vxJFVaTi0Kh0ZezNgSqtAypp0pNLnrcFRDh4zHRHJzwMVQEPvobW+HrUk6jgOCTs9Ydfvdsq/pdoGDxLGF+oXDD6pwN7BGPUkXHghrrXLA/2V0PnzEVkVXnqgG3wCtOeM586ixZdEdEKMN+IjNfCncbW4zCiOVPORUbYVS02vQvaJHHz3Uxr6XvcbDPQORkT64ODebMxb8hDmfjSoOaUmsPfHmkoTcvMNOHK8BHz8t6VA0XoD4ZFadG7vh9EDQ9G7XzRqLkPgufDPgEuAuPC3wWMQdyQewKL76HDy6EPw1crw+IOr8cpLW7BhZx7yaiwYNDIKd97ZGfV0w2/Lk5Fyohie5Vbk0CQRHaDGkmWnMXbwYowdtARDB/yAxJOFuHZ6F3CIBOIz+GbhWHTvFYwjOdVYuSYLv/xwAreOWYlfaHBfufwWqJpX+LNPGvDehwdgpUwt+OoIDBV/repNf6IXbPUNmPvzSdz7wB/IOVUtZjKae4T7z5/nJcGLSACv3n35ySGUkohyhtN4K0BzHIkCd+RmVwkvQywajqeVwpdIngcxsTISRjnshpfyXJqWg25DOxPxbrqXV2j5fkZAAPDgjBgUZj6D2sIcFJWa8NydXTBiWBQCIvxocmm67nIw47k/qTHs6N7NH58vToWXRonPXxgkjpHoiWew+1Sas8QExRMPY/bbg9FoNVH+G3HTqCgi5gqoaNKPiVDiTI4Rv2/JwmNv7sBbr61Bo60K4+5c23TjZcCxEs3z1j03tIEyIhrTx8WihMoYG65FQpQPfH1VMAuvAHQdZaworxqVlZcvci4GR5tx2dhQu0dbP5xIr8TBpFL8tjkdq7dn4uvFSdhztBSFRCRtRKSsJqvwNHW1UCuJrRJT6NU9AFPGRIudj2G9QtGxjS86xPkhOswHKqUHQnw18JApaaJXiBVP4uqiL/Lf/JtXQHl10deXJtowIDLSDSGhQFycBMOHBKBdggceu7UNNWQ1+g6JwP1T4qHRuKOgQk/9sISIYDVUJER49XH7oRwiyWY8dUcncd69NTCh4DglLAyZAPBBGamnG72jlH6nAIwfEombx8YI4/0aSvN0hgG5BSYsWpVF/cld7BKg0ZPqrk4YwnrSu8EB61oDjxfcNaa92BNvvzwCx0sMyKswoYq+8aAyc7v1SgigWnRHQrSOPm9AHWWwstqMPCIvfAb+o2/GEOnk1C4Mfg6jPKcGQRoilJSGr5rEJr18HNCwsMoAj4uIMkf/oa6DiEBNU3wjYkK8ks5ef0Q8GXqRePHkStH8aqBXe38UMiGTyWDT20S8h0A5iQO2Z5CTYKI+2UDvY1B737OLLA60XJTITCPxS4VOOVmF5K2FKE0xi6OmdiLadXV18CZBYyfirW5mc6FqJY7sb9oduBC4X/Bj5NQuLz4+AIf0BqSSyKihfHKwP4vZDg2lF+SnRDmNtjdM74QPf74OARo5qqm91ifnYvb712LgtCanEi2yfA74GC7v9rBdkZQq2Y3GYxWpwzK9CXL2OtKMv/76Kz3vYE/EhVBfoXaVKCRQkJCprKiFr7ccWw5ko6a0+T7uFFQnbjT+qSRNO34sRjiek7XWgsJ0PWwmOzjOzNXCQETYllQFb6UEcl8J3Gg+YDHsyfYsmRXIPfSXC2MHHOWQq+iHT3FeAFwN7EZaSwKBxb7Z1DR2etBgq6B+wt7dLrZYVV5F77fZCj9fPv5MQo/nsebvnGGmus9NL8Cbnx/AfU+vgycPUM0XchU63i3+nZurx459+dhzrBQl1DcOnSwVsbqqKsxIPFaC+Fhfeo4nHrhjNvQ0tk+Y1A0nDmVh4VfjcOfU2HPSYvDR64hYf/Tp4o8AKmcFpeOYrxxgsZFJoo5FEdsh8VFe9hzowr8Dzu+wCy5cMZznXB6XePCQaYHXPx2EH1dMxLtvjsQ331yHJWtvwANv9cW9D3UDzbG4+76+mPXJKLz2yUi88sEwvPbFKLzz6QjM/nosPv94JFYsm4Jf5l2PgHApDaaULj+IHvDaB4Pw66qpuP+RHtAqpPh67iSs23oTfMP+migy0srRm4TKrC+vRQ1N1tu2p4lVL04irJ0K836chE/eHYY3X+iPn4l46puPfvEzxgyKwMTRMZg+pT3Co7SYu+SIcIHKaO2MN08yNSWViCZSycHleND09SYSUdeA0koLjqRU4tjpSmFD0UCEjt0QM1ob7PkzfyKaT715EzYs2AIjTYBlNHkqaQLj4HaXAq9SVlUCW5YfgiwwCjkFemz+eR+8iGx9/NMRTHt8Nx554yAepZ/H3jyIGU/T77eO4qVPTmL+mjM0GkixfmuWOJbhT2VIiPTGNf0CcevYBNxxXRw+ebk/flt8M7qMGYT8I6lIo1uuBDzYhBOBY5uXNiQ63Gky5ojoKqUXCmjCYuNpJREPrVqBkHAdLM2C5D+FM3kGSJRKQZzzimqJyNqglHkhyFdG4iBYHMEwsEFqRACM5ZVISj6fIFwumNDw21BjsKNnJ1+EBHqLM9cmk4WeTWK03Ih9R4qwiOrdXlNNJKLpviuBwzYpMkwFNy8NDu7OIuFQiyAfL/QikTWyTxSiI3zhp1MiMrTJrbK7pxTR4T7iyMWFMLR3AKx2G0wWK4mPRiKfDZgyIRqvfXkAXy0+QelJibhIIZG6oUu8Fp1iNZQHYucNdQjxl1FZ7PD3kUCn9iShQkSQ2Cs7k2gJ53dgwhPdsGzVrXj9jSH4bO74s+NKaGcfHKssg7vKEwoih8V8Jt9DgpHUJ+fsuBuBnS+9U+Z4zsETpSioMeF0sR4VtVakllYjhf42U359gmnQcoLDtqwl3Im8HymsQBG1Y1pVDZLK9PTbgHKTWbhJvlr0Hh0HAxH3k5UGpNGPgcjl0cwyVOjNyMmtoj5rRVp+hdhBFHDKX8usRsc1qbeYeB8cP1CIV17YiswTVcLrFR8TSyvSI6m4Erk1tcgnsn2stBRt2jYZ0PB41hKOuhD1SP+b/Gx3zJozHmp/jbCxO5FXKQRug7Ue+08ViTghw8fGocpsw2neGVLJ8Pvy6ejPQtkJrQynApQlVDbWI9toREa1BeXU0fOMNpiJZco0NKBf6EYCi5ewSC0OllUig9o122DGGZMJyYZaVNssqChpOlYrCkMDkoI9gtF1InAoH/mkSSD3eCGyjhaCbhDxO64alM8KNzvqKE9ymhfYe5il0gYZjedBwSoYK40kdpqvvQrweMVHABtpqPHw8oSbpwfqWZjQRGU7r1f8BSbx7FDCg/JUSGOu3UzEnlQ1zx8OOIh+SmYVPKVSjBoRgxtu6IKaKhNMzTaTXIWiTxDYmUtVqZ6+ozqjvsviZ1DPYLFwZqzW0xxqprlNBk2AD75f9DCCaDziSPG33d4DT723B6dIJHNaLCQcaXqSWiuhvppB43ZQgALs/MLxpWPsS00vRWVhOUIDlGKe9aCxhhfzXPh3wOUFy4X/EfAc4VC3jvnC8e+Lwfm+1sC8ibmM8zU8FjkEBo9PjgHsSsAvwdXcd/RkLXr0/BLj7h5OJD1cHDD2UUkoLw00QXgJLz0KpSeOp1bgtmk/o++1PbBneZMXkAuBgzX5hbyFIVOGoLjEAKuxAad3TqT0mi+4ANgw/JWPEvH5myswaOoYXDs8AO+9exCd+4bgxtGhcKv3gJLUXDERnNRsnhTccTqrEmVERvyDiIA1eKE4rwK9+weid1c/9O8QCrWyngiomkSDHRZiyeyF6eipcjz8wFp0GNgGx9dd2CNNa+BAizc/uhWr5w5HWno1bDTh19Y2IiJIivioAJRXm1BLQu3e5/eKqMZZuyY23/n3MXN2Ot58bTM6DogVE25wgAwqtQS9OuiglnrBRASqxGDBH1uKkHU8F/s2TEWXLmxxcOX4eWUebr3ha4yaMQa3jouGr5aPQ7E7ThsCSBDwSiD//eb3Kfjzl91IPv4U2rW7RANfAMXFQEjU+/BPiMeiL0bAaDSR8PCGp7sXvRsW0gXu0PkqcSKtBNeNm49ffr0D1w4LguYCHr74PSok/sXEU0fXsGc0Jicnks1YuDoVHdv4EEFxQ1J2NT5/vou4nl2I8u4HC2U9cbx06le8i/LR/DPwrLdj2ewRYhfncsG0j2ujsrQex+YeRQER8V5jolHn5o7g6AD4hhGro4a50DvfchzhYGkfT1qNsnobdN5ecKdBIyJIA6vGDdqqRlz/2VDhipXTcYwFrY0J2btL8cvsw9CSGNKGqcWxLLfqeuRmGfHI4tGt2otdCpxXJnwp23NRxV7Q9DZ4EbFkGyXebZE3uAmPTqdSK3HP+yPhcwX16IyiVANmPr4RnendZtue1MxqEXPk1NEyvPzxcLQdxLZgVJ7LLQM1UtqeQpw6Xiy8G5bnG9E3ToeNJHq0Pgp06RGEzt0D0GZolAiKx2WhVrskuN5TV2dBRqLTTgyWhWe9pBEN5gYExPlB7n3hOYLngoZyIP9YITxDlNCnVwiRUVpvhazQhk5T257dQeJ6z95fjIosPbT+ChKidZBRAmaqa41OgZpMPSJGtYEu+ureS3aJm/FnLgxFtdS+jdBGqMXuooelAZbypi3IjtPaCZupK0X+sSpUHC+FwkdGooN6aV0DrFbe9aE6s9RDE6JB9IDWmTi/y/e/sBdb/8yDhMak3FO5SE98CmGhVH9cKfQ978xnZdrQtvcXiOsSi/YkUPt3CcCLL6/FkR0PCgNwvpaFBj/+6HE9Bo3/CddN7oqDiUUw1ZiRfXCGcAbTc/xv9M4pEBKoxLadmSg5fide++QY3ntnA8bc2BPpGdXITsnDL3Mm0/jUZN/E7x2Pa9fdvxo3XhsLdxJvS9ak4cDq68TOsAN3PLeLRIgeYwZH4KsfjmDtggno0/vq3GG78L8PlwBx4V8J7rS8Y0F85DyS4IBjIGsNzp3e+RqRLv2PB9XLQWkZENrmS4R3isZ7z3aF0WBHVLCK5gM+lytFtd4IW4MHzMQw7py+FC+8Ng7vPndusLTWcM0dO7F91SkMntAFeSQKEldPILLc/OVFENn3dxSll2ALkecHXz2IvPRSTLyhI/bsLyBiUysCeQ3sE4TSCjPOZFbBUGNHdIwfyiuN6NIuEGtXpqNrL1/cfn0k1m6tQIc2Svh5S1HHHmgkHth2sAR6Uz0O7MgkYtuI0tQ7RKyMy8Wu/QaMv201nn+6K2prGuHnL0HbSB8SOlIiiVYiu1L4+agx5p7V6NM9DAs/bora/nfg6AfrN5Vgwk2/YuytvTCgK03QgT6oo07E9hp5BSYiz57wlHtgyfIs1JSbsOv3iYiLlZ937vhy8OibR/DVW3/gwdcn4o7x8dCQ0OFgZCqVm1gpt1hssJMKmv7Sbhxbk4gzp59DbMyFaNXFkZ1bj+i4D+HfNh7rFl4r7D3YG1YtEZE6UgVWmxsRs0YSIOW4+84VmD/vJky6NkQc7bpSfPRNCs5QXZkp7QFELu+fdm5MBgbpH+zcU0TCW4IPZ50CyUws/3IkQi5zZZIDLTqCkjnQ8l1mnnSltcXkWhjbUnuKNr266v5HomX9MPgzxoWGMl5t5nGOj2TyzoEzsbtS8A4ep8XHLfnoooIEx99JrzVcTZtfCsWHy5GbVCpiT3CcEU+1J3RE3g15Nag31iF0eBx8I69OgDDsVC+1FYAptxJlp8rR6MkG7iReOdK5TIKA9tpWdwcvhdJMKzK3pcM7SC1scNgdNhvMu3u5wVZjgyJAjbjhIUIgtIbvf0zH+98kIjhUidISAxLX3yIWGpz70eQHtmP79jRkHrgfH89NxOIVqbCQOIuK1WH3sgnnzJEPv3wAv/6WJIz41T5SJP4xRTinYMx4di+OJ5djYM9gLJh3AOUZj4idkTc/T8T3P53CjJs7ivhPmzadwXcfjsAN45tc3xcUAFMeX4en7+gMq72e8nAMe5dfJ77jef/HZel48c3diG/nT9dW4Zt3h2DcNRd3m+/CPwv/6ffZBRf+V8BjH092FxhfBS71nePHGfzvyxUfDPZZLlWrMLBfCKJCtYgNVyMi1BshQRoo5BIigiooiNjW1TfCQ6aAj7rFAe4WcGyD3z4hFg1WI/bvTEVeap6ILHspMBHNPZiIkTd0E7YMZ45kwZCVg2XzDyJ7zyGUJ51GzqlinDhRhZPHKpBNE29VSRUObEvCqZ3HseS7bTAU5WPnst1AvSeeu6sjxg0Mx5CeoegUr0Ogrww3XhOFW66NRlC0LyxVZTiVYhDPdpCd1uD8XWa+HvXEeNpEaBEdqkZ0sEYYo/NuAAs/DtbFbjd9dSoSBX/jfIITHM2ZXWiEMsAPz9zeGX07BaNHhxB0bx+MsUNiSHC1R8/2/sLY0j9ABVutBUrF1UW2Ztx/U0fIQyNQUMR2NQ0wmKyorjEhI0uP3PxKUcaqGgsiwtRwl8iE97SrhWfzsju7N2Y//UaDGafPlKFKbxKemvhYAv9kFxjhSayAjfAdnqEuB87tx3Y0bz7aUzhosFBbseMGx3EIB/icO7veZQNiu6cbkVEJ+PSEM1r2F+d/txQfDG4Gh1GtnYlz058CLdNyBpNWB3hln+04OMDbWVOCi93sBMezGZzmZd52Dpyr4EL3O57jOAJzuWitm/JnLT93LgePn3wBu0l3FgvO11wKjvpl96ks7Lhh1N4XFx+tJd/qI+nDc/Lb/Pty4MiXc/s7HzFygIPf2Ym8a6N9ENDBH3IfOaRKGUz0YDv1W17kYrSav8sAiwt2kBDSm8bPAaGQamSQNLohMNYPfu20Zx0kXCl4TFHQXOLu4UZ17y7effYUxjF7GCwEWhu70tPNWLAkHe98dQBF2UUooPG4MLsM19+/jsRAKl56/xCefecgxt25GfsP5pGYUIlYV+883R3vPtsPKq0MacnFGHjTGuzaW4Yz6RY8/fZBzJu3F/qiIlSVVuDPX6dASgJj0W9puP/lvVix7CjOnMzFqTOVsJlM6DZ2GXJornr9ie547O5uWPJ7CuWsEUFhWtz6wAp0vOY3sbMx9Ym1OLIrBQ+9vBUPv7AJx3YcQ+yAn9B5zFKEdJmDp1/eJDxgaTVe2Lb4JiE+rradXPi/gWsHxAUX/gaY9Md1/ByT7x6Er1/pDasFKC83ifOtNDsQoSYy7aOE0VyPjt1n4e2Z4/HiI/HNd/8Ffgmd54vT6XXoNnQuojqEoqbaiH3Lb0b4uYGDz8Jxb6cxa5C0OQnPfTBJ2ALM/WAz3v9yAsYTwdbxxEqTAk9KPOmJ1Ur6za6I+XgKkxEmPWzvEt32A8T26iCir3PwKBZNjfUNKK+imYgmPLVKjvRsI378fAP6jOuDfStGiHxcDhavKsR9j23CrrU3obrKBi+pO2x2IrIs0Kggh0+XwWJpxOz5J6HxViFtx9jmO/8+5v+Sg7vvWIrQrvHo0FELuacU4aEK4cEIje6oJ4YSGKxA4gk90pOKcWT9FISEnu955XJQWQUExs1GTNcwPHp7B5RUmtCrra8QpHYqKxOGWosdz32RiGMrDyD19ItIiL86NlJSBoTFfwkvEsLbVt2IokIDFAp3tE8IEoKBjcGlcjdk5FTjmomL8cM3E3HdtWFnnSFcDC375e9rCyBXSFFZbUVBuVHYeQzvF4HoKIkgeNyvSksgvAnx+fSHXtoPN3kjFn00HGEcF81xtuoqwXzwHCLaMoP/IdRRui1CKfw9XGY+mXA7E8f/ieI5p8l/8/9aI6sXQ2v5YjHa7C31P46rqYdGGtvY4Umrx+IowW1bc0Xwy2HjY8RHNhoHrZWNyEnMFR6Ximhc6DggGgFx7FDib4CexSSebR/56CePc5t+SaX3MwBhJEyuBmW8A7IlHd5hGljq6uDFh5BZLdEQwjsgqkAtYoef6xqO6/CHRSlYtDpDGNv36eSPiEC1CHqaU1iDIH+5cLfOcV7YjnF47zCs2J6B+6Z0Rts2TasC1dXAgcQC/Lwug8YTPY0tTUq5W/sAXDc8EkNIZCmVTXPKfS9tR1qWnsZ4elaXAPTvHIgKgxXf/JyEa4eEY+azPVFaCjz53g7hgbAbjY/83C37C7B1d76I7dE22htxEVrEkDjJKzIIm6gAupbH0B4dQ2hulUJJ49jVjNEu/N/DJUBccOFvgL1KhXWeh8k3d8OMiZFIS6+EyVIvPBz1JvLJ3sAstkbU1tnQo9dsJPRug+Qt4y45ofL3+flAcDBQWAT4+wEcmuJC4Hzogj6CzC+ACOY1uPvetcLgr+TYjc1XXB54AS2441IYKo1IPnAnKkhMebiROJC4E7lwRwn9O7PAiIRoX8z84Rg2zN9I5PlNIs8eFy2T47v3v0nHKy+sx71P9oVWKoOVZmQ2INRRPankNPHR5MIxQm68Zw269IjGn78MEff/HTie/cJ7x/DFrET0GhZHE3ADZB5UoR4NCPD2Qn6JWQiQqGg11q7NRQOpsZTtN4gdrkvZ3jBaEuMTyRb0GrEQDzzYGy8/2AVVejsMNRYSgewNx40IHwmvOjumPrkN6duOIC3tFcTHtcaULo2kVCO6D1yEyE6RmDwuBDGBKgQHyKHzJibQYEc9h+yjpM/kVeOJF3fh+Sd648l72xDRaE7gCrB6fSE27i/CTaPisDOR42q4Y9ywGOGVywE+gsPHsIqKDbjvnUNQ+3rg2xf6IyHmr2su1leuFJwW1/8Fa+8iD2v5VUsB8HdxnmC6TFzJfVwGBlPB1niYQxheCq2VvWX9/E/jYs9rKQovlTfug/rCWoTGN58Faga7S848VYmYtjpx9Iw7Tk0VkH2qEKGB3ihPLYMbqSm2BfHtHizcy/8dnNldhvqSWujidLDQKxDeTo3iZCPcK60IGHx1Bj0mIu5Hfz2GgFgdzTd2cQTLjWqEA3WaqyyQ+CgRNzxM7G451xPvVvIiGYsE5/bma3gBisUa/+bxgsF9h9Fa/zFTOpwG7/Lw9S2vsZPYYmHAthxs/+U4asZJ8tE0x7jK/+Zbnfsp50GccGjlua2htT7uSNeFfy483njjkTea/3bBBReuEHxefcGKHKSkliO/yoTiUquIi5BfXos/j5Tg4PEC7EoswleLk1CSVoS+Q9ri5onhlxwYxeRAA3A9DdQ6HUSsjlbRPMo+/f5BHNx6GjfdNxBe0kZsXpGMux/ogTGDeRX80gO54xoexPv3iMIPX2+Hbxs/BPEWt5qPCElgMlmhkHtBIfVAQalRuLLNPFWNU+V1uP36qIuWyfHd/a/sR1VxDdYvuV64NG0bw8fWtIgI0UCtkgi3ptHh3li2KRtSmQT3TG1anfw7cDz7xCk91q86jjqJHMVF1TQZu0GlktLvehH3QqOWolxvwcn92agnAjJmaBhCQhSXdZbduezcJK9+fgRJJ8sRGumDbu0CxDE8jupiNteJeCCFVH9MHLbsLUJlVhkefKg/icwLUuiLIo9I1oLFqZh0fXvcODICHeL8hfjgIxkaNQe4q0diaqlYNdy1rwT33dIB7dqcS8ouBcdkfvhkBfJIrA3uGYbdx4qEF7Gu7QOgdXIixauf1dV19NwG/LEpF1GBcnQOV2LzmjP4bt5JdEoIglujBLM/2o9dO/NFHI2gyCZDol/nJGPpktNIO1GB0yfK4efng1ULk/Dl18fRu3skVN4emP3WQeyidDdszkHyjgKkHCnFycOl+G3VGeE+u007nSAkZ/u8c+O0QMuv+B42qF/2SwoCff2g1DRd4Sg/w0HcnAnchcBf88r67C+OYOXKDFiqbPQ+aTFz5m6Yy8zYvi0XKcfLcCqxBKlHy3BgdwHqaxsQGq1BBRG3tKNFOH64GEf2FuLIviJkEXGuovauqbTBVkvp13nBRkSQxwcmbE88uh1rlp/Bn1vyEM+unjUyPP70dgztG42SHBMeemILhvSMgVu9Ox5+YjPS95dgT2Ixjh4oQeKGPERHBkHh4468HCuef3QLwkM1VCGemPv1EWyjOg/x00AXeP5KCAums6KJyONHbx3A2mUZ6No1itoEeP2tnUil9kyl/tO5S+BZQ/eUg2V4+4P9kFgbhSD48ctj+GNtJgrOVCGRhO6Rg8WIjwkSR+cObi/A/PlJSEksQ0KbYPEZ79je9dBG+NG77GHxxKvP70SwSoagWI3YAZkzcy+2rad+QnW8YU02ilKq8O7M/di+Iwd+NNgtnX0CvnY3FBwphLu5Hn5h3kg/WQQFG3Ob7FBG+EDjf6HB99LgfqMJUkIX6w2JtxTaQClvjEMV4AVl5JW9g84wVzXAQuOoVCMFB050b3ATx7K4AerpvVPqFPCLaXqnnLso9xEWJQzRh/l38w9/x3D8ZvA1jj7ORufOJJ/FhRAfdL1zWg44xk2Op+QQNI5rHP9mOO5xPIevcYgPx/XO73PL5zAc3zmjlY9c+IfBtQPiggt/A7y6Exr7MaJ6tsWuX8ejjAQIR22ta6ynQVYCQ40R+tp6HEovw6sPr8ALb0/Ce8+3a3UQbQleQeKVIDbYa+16x6qPlQiTb/xc1JbU4JbHB2D37jzkH8uHsfJx4cL4YmgtXbMV8A77Cp0GJeD5uzqIWCZd4/1EtGA+c8yorrEgOECLe17biz2r9yL3zPMIDRZfXRQDpmzFwU3JmDV7DAryzYiJUiE2TEt5cBPHNxrpx9dHjZuf3ExETY6dS4Y13/n3wd7FAiI+wdjbBiAuQgar2R16ElUxoUr4+8jobzuRGnfM+j4Z5hozTm69BUFB507Il4tZ89Pw3Es7EBwTgJuviyUyK0VpRa3YRWLf++xC82BSGTbvLET+gWPYsPURjB7m33z3lYGPYMX2+hH+4T5488nOKC2xCJeXbaJ9SQiYYCBCW2E0IyVLjzVEMme92h8TRl/es1r2j5Xr8vHNsnS89kAvzFqSJJwufPfWIOEggV24MgdasyMDVmsDiqnf5FXWISuvEotmDkV8tESswHIMGgX1S1sN9W8iIu5EYvhoCttm1FFfZlIjVkCJ4PBxQY6czwSD0+YfIxFabxLl3PeZfLNI50jdnDavaHM6Lfs0fSV2SEpz6mDWm+g6D3q/7DBzxG3qeLU1VhFAUcL9kJhTfq6eJ0eoSBhxgMWIyMCmox58jJGecTUQ+adnOI4EmSopLfqb88yih8vMoobtdlQad/Fe8zvBhvOWWo5LYxK7Z0qlXOSfPQN5SDygC2hK27mfcp0w0eX3yfExP5ufwYsmTADlxH9FPdG9Jfl18FJ7QklCsor6Ewcc590/PlbFlcfHN9nLnjv95lggnAbH6KutorSovaStOKLg451c747jMZWl9D96oM6p63E+LSQiREaa88d1wHZAok7oe/qnCBTLl3C++XruG6Le6HutT1M5+XvOLse4UTnsiOgDo5HyzEbx9E9Oi3cA+BlcP1WZJiLztbAabQjvGCqObOVkFEIj90JZRhUShsVD/XedKtGzWChx33HsAvxdJO8qhvVMJZT+SljoBZFRp+QYL43UiW01duhidIi6gBcsBtcD19d/Co65yIH/dPou/HfCJUBccOFvgAVIj3HLYSKC9+aLfVBPxCvYXwFfIpweNNvUW+w0KXgiu9SIB+9cin7jemDP0r9HqlsO7ktX52PqpG8QPWgAXnikIx5+YDWGju2EzQuHnEdMLhc3Pb4L637PxJI5Y0R8jvAgFXzVNIMSJFJPFJcbkVtqwpaD5Vj51XL0mjgae1eMEISpNTCxYPLw5LtJmPXuesxbdCMGd4kWZMZgrIfBZCGiVYe8MgO8iFl8OD8J5WUWnN42vjmFq4djcuS2Cm87C1/OvgGNDTbYre4oJFHQSEzJndhIZp4BWcU1SNqXB5lChsq06Vc9kZYQ2Wo/fCmRIy/cf2sH+Ht7itgqGmLeUi8PEdm5gkTOc58dR+LKvZi75FbcNfV8j1KXAwsRtbDuv2Do8Bjce2MkH7gSArG02gadhg3O3aCl53OAx/ue3YXXn+yJB267umcdTzJh8doMGElU5xabhGe06eOjMXtJMgk8K7WxhyDsYaEqYXjPx+zyy2rw+1ejEOB0JN1GhKxTl29RVV4BPx8taolJsr1KgEZF5LCR6sgTPhoZCspMCA1UQ0ZpVlSakVddgwEDY/DtN+OEp6Ujmwuw93gxHn2mR3PKFwE1ZruEH5B2Jhme1Kq8I+Xoro5J0PFbLfOG2WJEHf0n9VBQ3urg4SXFDeN64+sfJkBFpJf49WW5lW0NdiLz7bp+i6LMbGobnfCIFuyrQwHVB69kS+gdsNlsJI48wcHlZLxsTfXDhv2N9FNLLJqP8K3/4z70G3Ku8mcHA+cZNxNRLyusR8rxXJw4XYHYKC2umRAPPoV4YEUWdu4uxHOfDhDi7t5bV0FKYnzloVPQKVSUXj2qjDXo1LEN9u65DTk5tTh0KA83TkvA4/duQYe2Otz3dPfmBzWh5XvDLmk///IwEui5E278ywbuyclr8e3q3VCrSPlQu3MflVNZDeZa6gNs2eAmVvi5rNwvPKnF3Kg+7KRM6li10kM0Oh0+enMExt/YRUTGZrAYZaGXe6gSXy46jnfeHwZpsyjZszEPSo0UXfsFnJfPlv8WiuYqxs9L4e8mm3GsEhXHikkwylBH9eJFDc7HRt083WCtsUEb7o2Ywc2Ref8mWoqL/yTOq28X/r+CS4C44MLfAJ8z7nrtarh7uWPF7BGwWuqEq8Jauw2WeiIL5nrklVuRVmTArFf/wLCpA7Bt4eDmu8+F82B8OQMz22vwhkTMwNXI2puIxz68Af5qOV59+DdknHkOMVG85nd1OJpUg+7dvscDL41A1wQf6PU2Is1EhKTuNLG7ITRAhRwSVUdOV+Gnb4/DUlqEyvKX4NNMAC6EN744jU8+P4hf5o2Enequhtgzr+QyCgoNJEgkCNDJsWhNDqr0ddiz7O/bgDiQkwO06fkt4nuR8JHRZF0vEURdJmXDehluHh+LPt0CiUynYevWTOQdIqFC913pBMn3bNtVjutu+wNhbfyw5JORMJk4im+DMPC02+rF0S8OwDhzQTIWfLgFH3w1Hs/d37YpgSuElchlSJclGDM+HreND4PV1ACtmoQHO+Gn3HirlNDX1oIN31/74jhG9Q/Ca49f2hV0a+DV5c07SvD9b2kiPgOvPHN52IiUIzJ7efIuRwOMZju1pTustQ2oIbK87NPBwu2vg3jZLSRAOn2LzIxUIvtaKoNFiEA7f3EWbpC4S2BrsFPePURUdSsJx5y0d+EbIYehGvANuMx3hX74bRjc92ckJibDV+MtdinZroChVshRR8Sfq8xoteKW0Z1IDNeKgJF94vwwb9UBNBLBszRYoJB7461HRmHGw33hHXFl71jz40R+v3n3EB5/9Wci3CoEBgZgRPdILPhjH9UriTBi0OxOmfNdR+Tb4eWISbpIg/4tobo+k/YKvK+AZ3ISdOs5OEdIceL0/R+LTuG627+HSq6h/ElRrC/DyS3PouPw0Csiz+dc25y2M24mkb58x17qr36wWGoR7B+Iu65ph7d+2gypjOvBDnci1410o7BxoD7C6bFQYdfSbtTXbHYrbPUW6LyD8c7DwzD1sd5Q+ze1uamI2l0BsbPzd9BK1q8I9Ir+Hd8LZ+HIRz29hzl78sWCl9FMY2gD1Q91RblaIqLoK4O1CO9zlQFjXHDhfwmXO4644IILrYBXhtq10yH7RD5ufnoXPl+SgkUbcrDnaDWWbczDmn3F2JNUhvxCC9xoIj2V3Bx2vRXwxMITDOO8yc7xRTOYSLD4OHLCROLjOAZOH4THb+6A7+al0OQT9LfEByMyWAMPuQQxoQrcOy0Kt1/fBlOujcPk0TEYPywabWL80aNDILrG+KBTvwhiBKX4fnnG2Wy2yO5ZFFXWwmbWw0ikNbmgGj5aOeIivOHrLcc1g6MwpE8o+nQNQ2ysCpFRTWek+ezxlcL5+bwLxOCzyHA3Y0T/QAQHaKDReCIiXA5fXyWRZ3cs/C0Hj7x6ACt+OYqhg5uW63n1j9Pi35cLbjutwgsNVhOCg1XILa1BclYlDqWWobTagoxCI5IzK5CaVYG1azPgpVOhS3Mk6it5jgO8EGy31iEjsxY5BTZUkqiq0pOw8iJa6daIwko9iohMf/zjKRzelQpvtVT0n6sBH8XZuj9HEEsJ/UNCbJaPlXHEd4u9DkaLhcigHWYi8RwBvaTSgms5InKz2YBjwuFgcLHBOhIVEii9tfAk0q2QyBEQHIaAgGAEB4YhnP5W6rwRGBAElUJJz5bDSyJDTMe30L3jbCQkvIP03aXnvDcXguNtaKTKaqizkZCpp7zaKK9WInEWEr+5KC4uQElRLux6PZatTsS23Sdx/HgKVuxMhY/OB6GhwQjSBYrdmKc+WobYzjNRkm0T6TLBdIZzfpy7r/N73a2TP9WHOxTUMWtJ2S1ZfxBBKm94UCewWs0k3mqF+GDh40Hii8WdRCIhsaSkuvWA3lCO3XsymlO7PLQUH4xzNkvoe30VMO3uxdCqfEiok2p094SPpxq33rtWiBXRhpfZf84hGK08WxmmErscSk8pPU+DKrMRn/12gN5Nb/hIvEjsKcWOKPcxd7rOTm1nsVmFIPOm73RKNfVnLQL9glFdXYpH3v0F8Qnv4+3HdqC6oAGqYOqzVISWuNLu30rWrwj/oZNXZ/PhIQeCeochsFsEulwfh5AuwbCYGxA7NAISGpN10S7x4cI/Hy4B4oILl8DFJiuOhDyoWwAabBYkxGvQOVaDAV18MbiLHx6cHI8xfYPRNkKJ0EAZ3Ik8GMpodm9Gy3SZfF5womv+wnGP4/fzHx2n/7uLM8ajbl+F/KMp+GTmKEHa+RjC1cBO9+lo/ho6qQNeenY98nMBc20DikpqkJpWjtTTFSgqrkadpQ5jh0RiwbuDMfLWyXj1+T/Oki3Obmv1NqpnBGylhXhx5hHEBvpBq5QQyWpAAAmRQ8eLsGlHDr7/9SQWzD2GrSTkhNCiUaq1tC4G53rkDRbO15ot+bCV1+AQicNQEiBd2vnhzUd64eZxUcItbbeuGuTmlsBUXoI//khHNpWbRR6ndakjCA6RxCvqnNe4OA18QkJgNtYhJa0ajXVuCNWpcTKtCjV6O2REqiSUsX4DwmA31CAlvUbc73jO5QgExyWpaSbUVlQi+XgOUrKqMHxADOJj2eWvGjqtAiF+WvTqEI57bugAS1k53dEods+uBtwWT93VE5WVZrH6zJBJPYRNC++AVFVbUa230nOlsFNHqrVYMaJv2Fm7h7Ogcnp6ulGft8NG1/CRKCUR7CISAIWlBcgpyUVWUQ705eUoLS0W9StXKNA5LhbDOrVH+pk02PTV6DzicxRlESFtTrYlnIvJf/PRN4/m401KmQL1JJq8vGQY2akbpowcgBvHD4UmIACVpkrYLWa89+pkPDS1N5FkJsEeqKC2YrERHxINc0012nX6EBVEdFsSTOf8OCZZx26L4zuruY7y1ED/NaLGZICC8lNsqEJtYx2iqZwB4WEkNlTQEMEWLr3tJPKorsory+kdrUf3uA4YMCi2ObX/HGa/sh0mu5EErJSEpIXEWh1kcgWJ6BTsXN0seKgQV9mFzkGdyU41K4GVRKuFRKvdahNHq6qNehTqOZZNOYy1RtjoO+5tGqUG/t6+sFFd5JXnI7cin0R9CYxmC2JjYiGVq2EkBfX+N5uwYv5huLMdTSvn5C7UX/5N4OOrmhD6g94t/ziF2IWvpWEktoOPMNB3wYV/OlxHsFxw4W+ix7hNOL4rBS++NQadolUoLDIRmfBEj07+IuL4vS9sgbe/BhknSmApycOsebfj0Tv+OoNfXALkF1SjZ/dLnF8i8CTMhCYnn5577c+oTCOSTjPQbU+NwLadWSg4cBS7D76Mfj2VZ4kPv+COCdf570vhyDET5eljxPTvhi0/TRSrtJwCx+0w1lohkbghiQVJVi1KK4Gfv9kCub8OybvvRmRkUxoc9Zt3IDhaelkpEBzzEbRErF5/tjf8SHQoZA3iKJKPSo6k9HJUEIFNzTVi2fIUItVG+IX54MXHuuORu9s0JXiZqDGQkCLyoaEqvfuFfVi5PBVWg5WIfQOiu0RhzMhwel4ZqoUebECf7gEI8pUjl9rOw02CuV/uRB0lomsThsce7I4HbmmHAP8mQ3YmNN6tHOlw1G0Wtc3zHx/Gb9/ugE9kEL6YOYzK6Y4GUoQGcz0ig1TQ11gQFa5BYVUtJk1ehjq9Abc/fi1+/KybSOtywH2htAh48oPDWDp3N3yiQtC+ox8mDgsVboX1JH4aSdXuP0yiymhDdRkJFRIgHjIJDv95Dzp3kIk0GI6+cjngyNnTn9pNosKL/m4Q4sNiY09inogNV6GsyipEZX6JiQijO+a/NwCKFqvQLLBuGbcSazfspjbyRS0J+EaLHZOu64P+XYMQHq5GbLQO0hA1ZAopvChtNlZn152VxbVIP5CLmx/5HTXUgP5REcg4+QgkDsNjJzjeFwd6dpuPU8eT4UPPtFBBbNRJVvw8A6NujBftx0bPdurmFVR/CrUcuiDAQn349JFifPPZYSz6Yz+1ox0qrbewRdBXliAyNAYnkx+Bl6bpGZeLD5/Zjdc//Q26gFASIxaYDHpMnz4MX84eJwy3uZ4dNlxmykM9/UPEzbE2tZrOz10Y3/+nwOWvpv4d5v8ctH5+gvRzOzVQp5awSz7qvw1SCb3HL6KRSO+V9JkL4YHJqzH/923UHoFUPrbpoL5kMuKpR67Bk88MhZmEhlTW5FWAw1ywgwHSjyinvnU4MQ/56XqMui4ewYE63HzDYpxIycWe5bdjxstbUUcCLz0tDzdP6YMvfhgtbND+m0CaVSyQyJodAFhIfHiq6ad5gHeMRy648E+FS4C44MIVIPFEDTQqpVj15WjPr35xCD9/vhESnwBcM6Ub2kcp4F7vJoxF/fwliAnSQKmW0PVSLF6Ti6XLkyBXe8BbJ0XPzsF4dHonLFp3GtHBCjx2Z1zzU84Fv6D7D1eL5247kI+Fq7OQfLAA5pIy4drxoceH4IX7O+LuV/dj99Z81FaVYvRNHfDkzT3Roa2S8gEs+CUD14+OFS59W4J3Xnjl/bp7dmHuzEFiRW3Kk1txYHsWzGUV6Htdbzwzox083BsRT6RQSYTQza1RGMtaLDYsXHMGNfpG1NTWY9HsTXD38oQywBf33tEDR9MMyM/WE6GqR//eQVi1LhvDR0Tj0+d74NSpcqobjuLrCSkxS65ThlLhhaTUSrwx+yjefrQHPpiTSATWAx8/2x9BgRLs3J2PCWM4ql3rIC6PSQ9sxbN3dcLDrxxC7vFUeMhlaDegDYrzqjBwcBQJFAvsRJ7ZXkGr8SSB5AlvtRc4krDB1Ijl8/chsks8vKl+kw9lwlpZBi8inQ1EWLesnoHB/X3Es9hj2Hqq86R0I3YcLkXigRzoszKpDhRosNkQ1acdPni+L+QyPrNPIoQYHRsYM9kK8lXASs8fdf0qmCuNqLca0WivxQ0PjEal3oyOCWp8+Vpv8RwHioqBvpN+xYcvD8DK7bnYv6cQ+moLjJUGHPrzQZhNJmTmVSIlswbxUT7wVVK9KjxRYaglMu6O5VvysGrhIdSTMlQFh5DQGoIbx4bh20UZ6N05AN07E4O5DBw7YcLNT2zBmOHRJD4tQohYrHXUT7rgty2ZyMirQUlZLT59tjuGDDzf4xYT22njV2L5+h3Q+QbBWlcHm9GIkpL3obpIbLaCM2ZEJbyK7gkJKKqqQYPFIlbK/1zzOAaOu7Rh/eB+i3DwwBEE6oJRWaOHu6cEScefQ0hzrIjzOGozi2v+hRoS0f0Gfovc3Hzqs1LIFXIUl+bj5onDsHDldXyHgOP6C4GFxc3XLMeabbuINGrhRvVns5hQVv6pKP//FXG8bfQKLN+8D1ofEoUWM2RUP2xrwbsSddSfLXVmvPbU9Xjt4yHniburwR0TVuDXP3ZDrvWBzWwmkSBBHbVp4oFnkdDT75L16AB7QwsMfBdWEnF9OrfDvuRUEsRyep9I9NsM6NatK/YduOOc3ZD/RP7/z0AVo6+msZIEuaeTBzKHrZMLLvwb4IoD4oILlwAfV2GCnpRmRdduH+ObH0/iuyWpRLwzcTq1FLF9OxCBCYCPtyfKiQwG+MjRqZ1ORHJlk9FF69NEXJBlq9MhU0rx4D0dkVloRGJiEb794Rj2bk3Flh1Z6NgxApFhqvNcNRYXAQOvW4bPPtyE9WtOoqzEgCeeHYAqIu6Rcf7o2l6LklIjvvv+MEaNSYBUJyPyYMOHb63DnOU5mLUgHYu/XosaqS/GDws+Wx4H+Fx4Vk4jHr5vEb5bkYctiWXQaOW4aVJHTLypG+pIeIQGKeBJxLmwzIzcfAOOppajgIMU0gzeo30AfP28cM3AMBzIN6NT72i06xCCOe+tQNapfHjpfDBjahtMvjYG7iReDicV48bRcUjPKQfxZuw+UooTaZU4droS2/YXIDVPjw17C3Fofy769wnAQ7d1gYZE3Buzj+G5l7ehwtaIaRPOJZvORIVXBh+++1csXZ0Bq8WK+x4ZAotEhopSExXcAyMHRCIjx4S6Ond0ae8tPDrxbklogJpEnpzIYSPyK+wY0C8EA3oEIDTKH4YGFbr3jqfylFB5NBjXHGWYV6lHTlmDdT/vQQGlyelPe3AY+g5JQEahHVo/Ba4ZHAGJlwdsVPHhIT5QkRiqr2ukuk7B4J7RCInSooYqcsPyqWjbJ1ocFTu25SQyihvx1L0dxAo443iSGU++tx+H1h5CnkVNokmBnh19ENvWH2lnypFfYyZxUweL3Y4gfxkRdDPs1A88pSSUiDyGBSmxbncubrulG9RhgchOK8XqzTnIL3PH26+tRZldiinjLhBuvwX8A7xgMtZj5eZsEVWZPVRxPJU9xwpJPFmISJtwzaBQ3Do55rzjV9xW/LN43klkZnNk9SZPS3arFY89OQr0T2FrwCSdV9+dSaKUXo4PP9qBShIfdhItGhIBRnMtunaOQe+BoULYONs5sFvf+lqa6JocuGHmB7thq7WJdL2kMhhNlXj4nkEitoWJCF09EVleZT/bmeg3942iHCuST5aQmNcgJ6McBw+fgk6qQo3dQn3GBwePncT4Hm0R3KZpF9NMabHrWAYfhXS0oSN/7GL3jbd2wKDXY+bTY5GdXYuy6ko899zoJm9Nzh2ambLjb/6c4fj3fxC56SY8+uTPkCjVVG9WYWvCbWonds82OO89PAI3j+yCH35LQoiMBD29G87ZvBr8vvw0jqVm4Yvnx2NMjzhsPHBG2Lvce3df+IUo2ITp/Ac4fSaqgzoLC4sXXhiMUBJO3/60FV7uEkjkcnh6SeCn0CA96wzW/1GCe+7pKu6lYomx618LKgO7KnZvsQP2by6SC///wbUD4oILlwBxOHGkZ9bPaXj3yV8h8SHySW+N3VAJTUQo5N5alKZkwFPhBYlCLgJgNTTUiyBRAaG+RDIMMJQbUZtfDInWFxKNDH7BPkREPOBF7CzjcLIwWD567AV07dTElBxzbDURGfbA+fjbR7BwQSLuur+/WB13Qz2y8qoRRen7+nhhy5+5qK4w4e7bOmPMwBBoNF4wGOz44Mc07NmRjaozGfBrG4W5nwzCxFF8cLgJNUaav4lEJyZVYfTYH+FGBNrNg2RTfR3cJUq4S91h11fDg8rVZCHtTt81QBsaKIivjsrC3oRy86qEG12O9u1BbM/bV4u0ncfpchNG3zYCD06Nw5eLk5GXZ0PGwRTIfdXwp7ybDA1Qk9gxGaywE9PzC1Kha8cA5JWYsH9tIoLbhiIyxh/dO5AQCNDi1RdWoe817bFhwTBw8LXzbAsIi5YX4O771mDH+ruRX1yO1X/mIzOnFpkZVag1mNCucxAKC6pgJBKr0urEkRazkV3IesJT4gGr2Qyb2YT2vaIoNRvaJwRg08YcVOaUos6oxzNvXYcPX+4g4gssWJaLZ55ZS3XliT4jElBYVAWTyYbGBg8YKy3CxW9QtC+RSnfhntaN6o/tEO6Y1Aab9uch5bReeMQ6nZSHkFhvxMcE4OQxPbL27INfh04oO3lDU6EI3Be+/DEd7767HTGdIzFmWATCfL1QaazD7hOlGNU3BFXVtZB7ukNvthNvdYPVVI+cYiOKSqnPUPmKqM9IFZ64ZVIsYsLkiAoJwLKNGZj30UK8M+s+vPBQwmUTM9I52LWvnDprg6gjPmbHfSk7z0iEVYbYOLbsaB0sLkb3/xm7Dx6GVuMnxEQdsfLs/HfhcxGvTpx+XMTn0FeUQ0okmCNAF+hLsGD2Hbj1ASKXLXDyQCkWL07Fa+8MRnmlFRMnLEZGWgbkcibXdSSiKjDzucm4+7lBRMBLSeQfwKHUEvy5/R54BwDlpcCWTSmozjEiP0uPFVvTUFZZIUQEC3KL3Qp2FmuurSVRFoRTpx7HqpWnUFxSi0H9wtCxT5CI/9ASXHcd42cjvyAbPv4BcLPVU7olyM54j/pLKzf8D4KqQRxr6tXme5w6kwYVkXg+7lVH4r3e3Q1STwlsJEi8FApEBfujlvpYSmEmvp05Dfe/cO4O3ZVixk2rsHTFLmj8/EHDjlgwMBgrMX/OPZh+V8crEji8+s/X1tUAfXv9gKT0FBKzWkHKtZ4y5FUX4ZUHr8MbXw+7onT/yeDjguLoIReIQYVy7Gi74MI/HS4B4oILF4FjMH9t1kl89vlBGAtKIPMLBAcv0wVrodUqYDTRDE6zXGS0Gr5KKXKyTUT4atDgVoceXcMpDTt03nJU6+uRnFSKkDAFkVAPyCUy4ZkpK9+AI5sSMfXuQfjmnf7QOJ2CqaHJdM/+Ulx/2wr6lye69k+g51lRlFNBQqcOMg0fsdKiMLcCIREaSs8DuTnVROYaxHONJH4shYVw85Ri6sMj8ONHfUj0NKXNq/eZmVbMWZaEw8nVRHzL0KNXBHx9PRAdpiLhVA93j6Yz/qmUZoCvgohWPTjOgLt7IwJ9ZcIzz5otWYiO0aJflwBUGYgMHyxB4uZEwWo8pFL6xUe26mmi9IKpwoz6WhO8NCpo/P3hHUgiTCZBOZFkiZc7asr1wl2tJ6kLm7kOwWG+sNEDg8Mo/W5BKCgxY/fuDLzyeC88evdfR9ZsJBLNvHotATqM/A0FqUW4/vY+kFH+8wpMwrA+0F+BlLQyzHlvMDq39xar0Ly6zASMHgniPtAbzM1Ry/lIkQ0aItJuRHJNtXZh03AzCZtBQ2Ow+vtBJPCAt748gc278/HNG4MQHamGyWwTR7sMVA/JaXoUV5owcVgMjlF+lqzPwNGjJagpM6BN53Co1Z7w1Xlhz64SqNQKREd7Y9fmJAwY2RFdErzRNUGN225q2pHgQZrrvdf4tUg5nIWEntFE+r3h1SjBmQIjSstMJF501F8slGcJQkOURB6B6AAlDpysgLWuERlEoLP37kXCsIHo290PQdTOxVV1yMw2iCNQL9/TGRPH/CVOGfxcB5fhlXyH4HP+/EK42DUsJEb1W4iDicfho/OjtrDDwkewKj+Awls0iwgMyDsVDdRObOsgPqOfGdeuwLJNe6HU+hD5d0cZCZCUk28itsO5hjn6ShJIO9Nxzch4eDW/UwVJBkR3fpUEiJaEvRfqqY3ZzSvvwrzxyCAEhCpwOrMa4eEqTJrW+WyAPUdZsg5V4OY7VuFIygnqJ2pKQwI5CZByQxX69OyKP1bfilM5xehFwuP60csx6vpYPNQsjBz5Z3B/nDRoCbbuPwCN1g/1NhJDZgP++PUBjLipOU4G90365RCE3EdZ+PAP76T8J0imo1z7tuRi1OivSSjLKX2SyfReV+tL8f7rUzFxfBt0HfgZjT7uqHPjg3xuwiXyok8nY+z9nUU6V4tbJ67Eb2t3wFsXBDOJfo73ERsSQe/LQ2Ln7qpB78qHj23H63M3QiZVQO3hRX3MCrZiq6h4/ezu1L8Z/D4eWZGBtv1ioA11Aw074v38D3QLF1z4X4FLgLjgwhVg5/5KdOugO0ckCNtsGvWJq14SVUSKvOg6pZOXEia+B4jY9OrBuyVElJ0CtjHRSEzUY8/JYlwzIApRUVIRyZeZA080PEnz7kxRkREJ8SpBxNmQlkkLExa+aPm6bJRUWfHorQnwbjJdaBX5BUBo6N+fwNgG440vD+HF+3oh+XQVTpwqx5jBYdCQCNuXWIxXPt+PjfMngTQIvORNz2OjWyZUBZQHFmVHk6qQllOD+6c1W7NfAvzMbBJ+keFKQfTufX0v5rzdHz4tDIM5QKCf39Ufv1i3rQhalQz9e/uIo14cATy/CDAabdD5eIldGT7Cw79J94kycXsS9/kr8nQLZGVRjhvcEX0Bh0YOkuhAayuciSf16EQEnLTiBcHpvPxZIt54tPtZEfp/BWstcO3Ahdh77Ah8/YOJfFphM5mQV/SBiOzdEryrWFJSh5P7svDCM1twOj9H2BkZS8sRFhqOk6lNRuit1a8zjqzPRd9xn6J7XDsUVpFArCjE+09PxtMfDQJpR5BGFhDR14nMcZ05qpS9WLGBL+flpYe24Kffjwo7H8g8UV5WhBXf3IUJRMjpayGe6qh/XMww/dlbNmDWrxvgpw2gidgN5TXleOWZSXjlw0Hntfnl4mrv6xLzLdJzM6FWauBOnataX4Vu7dphz/G7ReT3aaNXYO3m/SQOfYTHKt7bCgz2x87dD5CApPJe5fv06OS1mPP7NqhVPvCgQaCiqhSjBvTGH7tuab7i4mitvPz+8w938Zfv3YhPSIRoVTrwnmCtpRb3Tx+OL+Zfc9V19U+CxcRe6OiP/+P32QUXrgYuAeKCC1cJBxHkXYrT6RXo0tlXeOlxfMcrlQz+5XjJeBWbzx/zSj1P2v9bE+CFJlueqB3cwXE+vY4+5IjmjjzzfXxkhh3hOK+8MtHieY9XcyVOR6H4Wj7a5U3kq6qqiZBzEDqGjW46frycxBapACc48uHIZyXdl5GjR6+u2rN1yb/Z6wtfw+LKEXXdcY8jDf6O3RKrnUQig69LO2OBr04GPyJNbAvD6TngTOzPrvY3J84eeBzld7Qrg9uSn3fsWKXw5uXrpxJp8HEk9rrDx+eccTaPTs+uIFHKR3KCAul7uoD7hTij7lSnDvDzOT98qyMthp6EKx+jEcH+msvBaTkq1VEu/uhs2s2fc5JcPgeJ5J0dLmtegRXBAVKoqR05fwz+LecjHwTm3ryTwYLY2W6JXVPz/Xwun48vNtI1SmoLRx4Y7FkqLPwDGKtKSMz7otZoEEEAe3RvhzYhWiioceMSfGC0NNAz6nCUROz2gykwGauhkWmh0/igzKiHobYK61Y9itETmtRbc/UIUDHPGuQ62q0kxYjwDq/g9inDsfNoIbLTU5F26BVEN/dHcR3/Qf9zTuts36B6Wr04BWrq8B9/n4iDJ7PgbrLCQhcUlL8pXKO6OdXleXBK9IPX9uL1mSug8/ajNqmnd6YG3lo/vHZ7f0R08kYZbHAzNsKfvbNl6VFeZRMBH0eNjiUibcehk8W468Hzj51dNqiC2JvVjoWncf1dP8KDVTNlnPNvstVi359PoGvfINFXG8wc9PFNNNitkCgU6Nk2EkdTczB+bA8s+HmMqGsusqO+Lgbnen34+rX4YdUWBOtC6H3zQFllObp1aY+dh29rvuLvoYH6XkjsLOgL8hEWECTSl1KHLil/ofmK/w4Y8+k9NJnhm9D8crrgwr8ALgHiggv/AfDxH/k/dFvfMeG3JM9XCybcl9pBYJLLzxKDC/2vVTLd/Lu1LFmtTbsGTH7/E3DUQUqqSXijiomV/0WIHV9eBq7g0ivG/2TazqDmOytcWoLr/cFXDsBExF9vNkMllyA8UAmztV7Um4V+67RexFPdiDDbUVhig1rlieoaG7V5oziuxz8c7DAsWIkyvQkpyWVY+NloBDnt7PHxt11LTuGh17ciJtAbt01th0NJZZi9YGOzsHUXK9YBfqHwJcWTlZcFb5UOaqUchUQirfZaKLxU+OSV8bjnlb5NiRJa1iGXlf/NP7zT+Pidf2DhL9spHa0gzUZTFeZ9ciumPdld3Mu4UBucJuE88509WLJ8u/i3l6cUOh9fFJQVYtE7t+KWF3sKEeV8f2tt6qj/E9sK0XXkh/Dh82FE/NvEReBEZh7MtdV45vqR+HbtXqqLBvSMj8P+U0mUTtN/Hp7sPrkBP711I256gZ5JD7nS99ohqNiGIDD0PVj0VaIsHGeEj0L17dMVW/eeuwvx0yeJuP/Zn0lsyvHEtEH4/vcjmPnsKNz1ci9x/Odiu28Xwj03rsWiFTuhUKmpP1WKehk5pD/WbZ8ivm+t/q4UO1dkYMyUH4Qo5FgufJ6voOR1KFu4hv43wtGX9IXAsV3pGDK1+fieCy78C3AVQ4YLLrjQEv9U8cFwTOD/CfHBuJzjSyw4eMLna1sTHwzOzoWyxBG3HeJDrOT/TTieEx2lRFSkk/hgXEG9OF/6t/LlYLtOuIJsXBXE7gmhZfOdkxXKxJlcI2qJrPtqFSRIPJBdaEV+kQ25RVbkFFpwPNWAk6eNOJ1FYk7ugYIKM+xuDejcSYdunfxElPtSgw3rdhVCb6hHWYUFVdV8TvEv8GJ7SUUtSsorkJxZhFc+2YXV29KJhLfFyjn3IPP027hhwlA8fUtvKIQr2HpUGyuQWZKLnp0T8PTUa+CtVKNn/3PdMbesQy6r4zO7CfDRyeEllaPWZIDZYhYE//OFyU1HruianGQj9Hn0R3OlOOpm0/xkdO32HhaR+FCS8FHJtWgbHiXEx6hR/XHLSz1FApwGdwvHfS3zw3B8xvZQW+bfj94JcdBb9Ni49W6UV76BqsrP8cwHI+Dlo4XO2wfZZRUI8w9FkG8Qgv2CoSLmzC6AV2zOREUZpdfaQ5rRsos68sX9n//es/Q0hvdOgE9AEPQmI6QSL9garfjuy9HiXt4JZNjo4tuf7o5Q/3DqRw1Yk5hPQkSCV2ftRNJm+vsyxgRnOPJhra+jlrUjJNAPX784WdjmFFZSQxH4+a0VzXHv5YCvjYj1hVKhhLfWBxwXp8FuR0Z6+Xl182+Eo9plWiC2y7n2Wy648E/HFQ4bLrjgwr8Jjsmaj1H8W3HB4yyECxWLV3gdcL5GRkKR+Ow5n10tEblYvi6JC5BGh0hgtCzb3yVMDqLazCnPwjkrfHTNw9MdGqWXcE8c4CsTAQa1Gi9oVF7wJwLvo5WKY0GhgUr6TAKD0YrPnx+EJ2/rgDP51RgzOEQY88fHqKnfucHHh8nfuUdD+PjWYzM3w1JbDTdiw0VFeYhVqXDowAOYeFdHhMUrsWzFJDz24RBsOXg/Eve+hE8/mYaivI+w49AMPPfRCBSbqtBr1Gfo0eNHIS4YjjpqWXcMtQ54/ZPhaNQo8MmbN6DaNBNVFZ/j0fu7oCCbFBfBQ+WJRvcGGCsBKtZZ9BnXgcTSJzBZPkd2xTuoNL2JV94ciWsH9sOG9U2r9Q5wt2jt+Q446vv5D/fhk8XJWH98BqZPG4HY2LfxxWPbYdBb8cOSo/Aw2lBUVoRi+skvKyDBVoSC8gLo9ZUw1erx2/a9KCnWN6d2bp93oGUXdW7rgoI6PPD6Frz9XG+ovBWos1tQbajGp89PQVwPnbjX4XTAq/nGJd9MQGhEGLauvhUaXVPU8c6jP8bX7+4X31+s3M5wXKf1anqAsdaC8CAl3rprCIL8m7YmLvR6cVYu5zl8DV/7y/dHYbZZsGPrXSjMmylWRFIPFP5XkR8O0hkQ0VRv7HqabUNccOGfDtcRLBdc+C9GSqYZ369JQpsoDeLCvZFOBFHLlrZEstiF6aRBUWdJxsXAgwQfs1ixPUsctQn2UwliqjfZkJZZhdvGtBM2HwwWOydP10ChkKJNhFSQQsdkzyuqbAfDrknt9JtJPB/p4kjPJRUmqJVKhLVihMxgI2A+4lJdA/y4IRn5FWY8PLEzAn29oCRhwc9wJlitgU0ZmOQXlwGf/HIQOh85HryuExHu5t0aSoDT4fI60mKbmMJCjmJeC6VCBplUIvJsMBjFajS7JQ4PvYxKJHAZ9p4oxbSnNuK5J3vhsfFtz3nWxcDBDpOzyjBhWLQoQ3J6JZFoK7VxJXJyjXj1vj7waRFMv7gcUCm4vFa4e7lDq5bAaKyHSuYh7HdS0ovRNiEIGmo7LreRiMttT+8RgqGi2gS5XEJt1gB3N/dWBVdlhR1mSx0+e6Ev/EiU3PbcZsRFajGwWyDW7c6HVClHWYEeCz8dhmCnI1h1ZuCaPvNxKCkFCn9f2K022Ej9aAOCMHfWOAwfEy8cFDhj1S+p2LwpByqq+583nCThY4BapkB5VQV0AYHIPfM0PC51rIb6X3DQB9BJ5bj/jh74dVUq7pzaEfe80gd6qqtPZ27HdwsPiPgc7h6eGNqlM955sicWLE/BqoMZ6NIhBIP6hmLYwCgkdA2CjOuNmp7bkHGhdmytjaePXYklG3YgNioOJurUhupqNFBij98+HJX2ekSS+NP6ycV7ZjXXgePT8BG4yFAVDp+uxPjhkeg/KaY5tfPB9lbbV6Wj1+B46M6PBYm5Mw/hwVd+hrd/oIjS70nXc9yPfr3aICLSG74kQu2Uaxm9FL5+MnRop8OCJaewfMNh6vdqWMxmKL2kwoOZjfpGSdHrwgbGcSTMucyzPj8KXx8Zpt3WTtgHOfDQ+JWYv243tFofEq3VaGxowLAhfbC++QiWQIvKY7sjXkS4HLCHux6d5yA19RRU/gFoHxyAQydOYfXS+0X0+/8WcJ2TJoWS3n+25+I6YycKLrjwT4ZLgLjgwn8xfv8zHzfdMJ8mqHoiZ8RE2XKbCCWvOtfVWrBjw/0Y1O0CjL8ZjvPi361Ow4O3/QSJTieMUZmRcuTiLkPiserDCQhySuahD/ZizqxduO/xwXjj/n7CKLuigiZIEgprt6cjNbsaAboml5/t4nxx90tbkH80HYoAfxhOP9KcShN4gDqRbsBTn+/F3k0psNeYIPPV0uPdYTfbqBxm4da318h4PHFzBxJVza5raSJ2kB3ibfhmZQq+WnwSuYdz0GCxEvHVwc2TyF21UXgzUoX4YvykBLxxZ1/EhP5lPb58Wy5uvWcF7ESQ3ShBTw3VI1VIvdkKqUSOl54dRKSxyyW9oFUZgbbXzkdNWQ3VKQlAnQppa+5FEJFD5gyt8Puz4O9zC+px5xsbcepUKYJivKFWe+GG4VHYsqcAGqknlrw/7DySW1YJEoiluPO17cg8nAYp1Zu10oCA2FAcW3OH8Ibl7eS9lm0zxt21DWqNHDpvCWqJ+LYmPAxGO6RSD9wyKgqHT5Vj39FSESyyWm/Fz59eg5BQYPaCVPy0rhCB9PncDwchwMnvQFpiBXr2+xRyLxksNitUGjUqSUjcOrY/flg96Zz6cPQ/xh1T/8CPyzZD5uYFL4kXkVEb5UOOGose1wzojXW7pgmRx0KSb2FX0yyIuduz562i1FJ0H/QZGklV2t0aSVza8NTjEzDz4xHUfs+ggRirt0IrXC97UCb0pmrSLA3woNxwfvjIFnFafPHGzXj0tSbbEyMRP7Z50uoAi4WeU9X8fOomUiLkrQl8jiETFfMRiZ4CyD3ZLbcclcYKLPz8Dtzy2N8wLHcC27x8+84+TH+wH/xbnM7RFwFhka/A060BjZRBs9lAgtQTUmqPOqqXWmvTErqESs6HpBj8f+b9Mi8S3XY77I118JDKoPZSUN+uQUnxh9C2InQY9dSvuB1bxkR54uZ1+HLpJvio2N22FVaLEV06d8XBY3c0XwEc2FuM5LQK3HVHB/HvJb+cRkKMD7r3vvi4xSjOsSOuw7vUKBYRy8hC+ZR4SFFSMhPKi3gE/LfBRoLeTH2K65/Hy5bjgAsu/BPhEiAuuPBfDju94UVlQL/pP8NQZYDct2mZ0lhUg9A2Qdg970YEnBtC4RzwAMFpdJm6Armnioioq4n422GuMGH94psxtKsTEXCa/fgIy2tzDuKnH0/g2IZ78Nkvh1Fna8AXT5wbvMxCJHHDnjw8/tZOdO0ejJVEBp0n0M+WJOOZR5YS8VdBEeiNJx/qjVeJ8PM1TIrSs2sxePqvqMws2McZbAAAJI1JREFUJGJUj5xTr523izLq0Y3Y9ut+eOm8IfdWYuP8yejVzgeUHUGwl27OIrG0FrUFxVCEBMOY8oiwC+DVbYaJCFRuiQXX3L8CehIQ7nIJLGVG7Pv9TnRre3FLeQeB/nZNGp54ci3Vnw/sViJwRgvefGEYnr2tU/OVl4eVu/Nx4+T5UET4wydAgy3f34j4ZsHkWH1uidJq4JrHVuLM0Xwh3PoOjMXaL0a36o73lkf2wUwNrlS5kzhooGs8iBzWi99sfM5G5hXVFkSFqvDpy12xZlMeth0oIcLbiBojR1xXwNfbC2XVtUTX5Th8MB+r514LX9/mBxAWLkjCvXf9CIVKQ2KgnoSElbpOI9p2TMDBo3eKnaoWXBUN1J++/+IwTh4vxba92SguLUVYWCj1TTtyzmTAw0uKiqqZTZHECbxLVVVUj2N7s3D0dCWSUsuxaPEm+MpIvEqo/Ug1eJAQNDfYMWpgdxKiZmTklyG/tBBeRMQbbSS+SNhJZFJhqxAXFYbxfaNQYrDh+hvb4NobmlbQX3loJ1ZuP4Ok43fjzw1ZeOqVP4Vb4anXtcWzMwcL177OIorBr0ltMdXD3P2Y9dU+ZJfkoVOvLjhwYEbTBc4KzAkXat/WwDuNVcX1REo9QFVzDj58dide+2QNAjW+aJBJ0L5NCLypTk5nlSOzkESjvz+qSHDX20l+kJLR+fqhTZsAHEvKJbJrhk7nC61WCaPdjAqqMwkpi9z8lyBVNz/gMsFH5+6avhq/bTiA+IhwlJRWoEOHaGzb0yQk2e0x21pt2pyNoYOjRPRvdk5RWV6PoMvYdTTU0Lg3cB70BWVQyaUoKC1Bx4R47D15l/NQ9a9HDfUlHsdUl9ZkLrjwj4FLgLjgwn85HFzm+pe2YuOKZHgqvQTp843SIW9/Bkbd0gfrPh/VGt8R4Pv73b4aRzaehCqmKUx1A5EzPnqUuOIOxMcoxGfO4BVhNj5fuD0TDzz8B/zj/WCssmD4yBj8+tqQVif+HYdLkZJTiQcnt23+pGnXIH7kXNiJhXjIPKBQSpG3fnrT/bwU3UygSROg3Zi5sBqsKDv2EGRUGAdZ23agGGOmLIQmLgCmUgOefXog3ryj63kEZP2RIkyashg9RrXF3m/HNX96LgbdvQaJe7LgqZJS+etxcMWdaBMtv2DdOUDcHFEjf0J1YTVUwVo0kIDzDdHARynDvNeGo0Ncc8S7y8AbcxLx7pubENw7GkX7MtBrYhdsnz0O0otkgsu67Vgx7nlzB0LouT++MAIhflJwgHtnsJvdaY/uFTtDDY1EwJvPcZRVmIXwYHhJPFBeZUaXdn6Y9VZXzP0lA/OWnoGfrwbV1TYolRIUldSge2c/eKs84UHk/f1Xeop4Bc51/uyMjfhpw0ns23o39m/NxL3PLEPKvmcQ0fOvrRIWmM40k+9ncBr5qTXw8JRAGyDHhBEL4Nngjo1Hbm+6wBnNN/GO2Ig+P+Lg8WQ8Pm0o/jxVhn1HjqJHmw7YdeheEaywpgK4c/xibDychMGDuyJELcHOQ7nIKcrCg1PG4Islo8XDHe8U/3aj9C0GEkx0Px8RFPnlz0i0cgBFJtEtwfdV5dQhNTUXjz61BSmpp9Gne2es3DgDGo6r0XTZ/whKM6wIb/sqXrt3FGZ+vw3Tpg7Cp1+NRX5OBVb/fAqvfroaq+ffhdHT2qEwz4Lq7EpE9AiBknR25qFyqGQyBLZXiSM+J7blos/IWVApfbDqt9vQf3RE81Oa4NzeFwJvtnz+4V406Em8Krzw/fYs7No3vfnbqwM/l9s750QV3v9kH3LPVKJXZ398MGcT8lLeQkCbS53V+3fAUb/FKUbU2+oR2kV7WXXuggv/BPxPjnMuuODCPwBMkBjVJjvqiWFqfJSQEfEtSSlBaLdo7Fp3CkdPV4uJqzW8/utJHPrjCKY/OBhSLwka7HWC2Lt5uIuI5a3B4flqf2IpGmliNJbVwlZtxpmkivMmR7YL4WcP7RmAeyY0iQ9HXkoralFnsUMi9RDG0eWZZfhp05mmL5vFBx8b8idydHLpXTjy2wwhPgSaH3QkrRRSbZOtBqfxw4/HkZlrPpsPPqLDq+VjegQjdcvDWPLiyOZvzsdtE9tAFaileqRMSzyhoPJfbBB1GP/f9sYOVGQUQ+6nhN1khc1mQ63NjuxCPX7elt500WVi+qj2UOi0MBUZoYzwR+7pSnEEwxm84u4Al43L+s53R+FGJF0hlSA8WHpO7JazoAvdJW4wU5t5EHOe+URPfPNWH8x5ux8+e74XvntzAOa9PwAv3d9BuOFlG2I3otOjB/niyekJ+OKFLvjm1V7YMHcU1LIG/HmoEE/c1yQ+HHBkTUEZqCzLx2fv7sYSIr4NJDIbSWA6o2UWuRy8M8WxRb7/LhEden2EYX2+p7Z1QxsS1FkHSUG0BN9EP0yYt+6bQeLKC5sPFqCgqBpe9IRZH44U4oNtJjS+wJId03Ay6WXK0xRkZVShWF8Bb10Avl26Hh/dvVkk6Whz/s3vgpxtQei3I7+8as9lvpD4MBQBIdHPY+iYWcjIzkWgbwD+JDG0bnGiSJNX//+ncNf9axAVGAEPOQfO9MSiX7cjru1H+OS9/Yhro8PRvc8hkgQHByAMjZahw7AQ4ZGOyxTXyw9BnZrER9rJGgy45isaS1TUJjYqy6f4/rPDzU9pQivFPwccmPWhSSvw9de78NbX6/Dg+yvgyUZXLXD+JxcB1d3x7QXo3WM+2vZ6F4uW7ETyqRy8+8N6vPjY+P8a8cFw1K9vjAq1zVtsl6pzF1z4p+Bic6cLLrjwXwDHkQ2lgsQDsfX1c27App9uhJdKBmtdHRqJJY17YA2OnzY0XegE4qH44qN9GP/AUMx/Y5AwEmVu5M7HcejHs9lAgHc8WsMto2Lx5ItD8PjjvZDQK4wI7FDUtPDQwhGoOUI5g4MWMjjL/Jz4SAX6DIpG5YkMcezLO9oXDzyyFj1nrML2IyUifw4NFBxKJJTIhYN8Oybie6/vjHprHQw55ZB6y2EyWNBl3Hw89eUhpOdYxHl9NkBnkhNFhCsy8lwS7MwFD6VUwMPLXRjtyjRSKGQtKfJf4Ps47TP0jC0bzkAXHYiklXdj09wbxGq9Pk+PmvwqGGvtyM2vFwTvcuDvK0NonD98w7Qi4nYtlYdtCpzhfNyHy8Z58Q9SoCA5H+OHRyCvyIra2qbvncHNyXY5jY2NkFHZAgI94KsDYuOkaN9BTvXjAX9/oE+3YKiVHpi/NB/FZRY8QyLjmhE69O7tjfg2JHDCPXA7icn2Md7wJnLvgKNdedV75e5sSImyz1u2C9sPn4Ct0YY6g1Vcd6Gq4M9Z3FaU1GPmFythNhmRlH4Gh5NOY/bvW3DXK9vOEV8O/DQ3BWXFwDefHISE2PPJ06dRXlYGrcobd728TRBhx3E0Dh4ZnaDE9IdWYWfyCfgo1DCzwbXaB68t3ILXH9ombAvYKYMDjv7veLTj6B7DOTt8C78xvFMilanpndRRn1dCT20odZfBJ7TpLKTjZBzf6xAjznXSCke/KByXl2dYsX7bbpTpq7B8bRqJ0wZIqXx/rrgdc34dh8n3dkCHPv5o14FENu8wEthjGYPtaJzLkptXDUuDTdjLSORSqLw0ePjpRSgtbrrK+doLoSirHD9v3YuSymLodH4in17S5spzSoCDIzLOSZP+wUf1nMGX3fnQRvQa8RGSjx+Hj1IHH40PigxlGNS7B974bFjThf8lcNQH29ZExl38KKgLLvzTwGOhCy648F8OnqhUCi+xCxAbpkSHGC3uv7cn9ESAFUR6akkV9B07RxByB9jbVI9bViAk3g+LXxsmjufUVrEBuELsSthrzDAZm5beHTseLTGwsz96tvHDnB+T8eProxDk64PlG9OQTGKngAjhnTP34u0FiZCriMQ13+MAk1UeoFZ8NBoffnML6g12lB/NhofSCynHC3DttCWIv/Zn/LwpU9hyMPngcrY8a+9NaWcdeAzjpvWEMa8K5ioDGiTA11/uQddrvkdvEjP7kppWzvnWZq5zFo7k+POf5xyCpcYCiVKGBnqoo9yOnQ6G437HfbNWHIfFUIuFs8Yg0Bfo3dEPjzzYC3W2OmEknxDvDRmReTYavhzUUhNVV9WistiARqUnLBYL7v9yO2avPo1RT27GDa/uxPPfJ+KZrw/jy6Wn8OJXh3H3e7uReKIEEh8FvqXPft99BqcymlVfC3iRwKojhislxukollPxBFQkKsqqzfhm8WkUlFqgaD6F53xdRn4Nn/E9Lxo8tykbzJ7OzCTx6wnfoGA0eknRp0MXRHZpOn7lmJi4Lp2FGdcp98NxExdC5iZDkI8/grz9YK+zoUvbTlj/+03ntL8Dk69vBz8STrWWOpgtBgToAhDg7YsqY4V4FnsBc4A3txjvvTQAKrk3Kisq4KdqClyo0nhj5rer0WvQN+d0WEc/cO4/jrpwzg7/zbzeOwhYN2867LU10Eg84SeTkVB0w5hJTRHd+UJOnq937KJwPh1psxi4EjjyMOzaBdCS6OndNQZniotRazPh96+nImFAIEijnwOOrM9wbj9HOoyRYyMwZnA/GjuqIG30gEahJDnpgUcfWCW+d4iGC4Hrp10PP8x8eALkJMbqrDbIiEk3NCsuFmniN/04nEk4P5//4XCGxdeUFzZgQLcFWPLdJhLHOoRHxID9QpRXl2LaDcOxY+9t5/TP/wY410dLr3EuuPBPxxUOYy644MK/ETxRKbw8oAryh4KIBXFMvDqjJ/yi/WDMqYQyUA1PtRS9Jv+IchIeR9NrkDBqHpI3HMGzd3aBSkqEs7QODSRgbEYbpecGqUYOqbSJAvB565bgoz+bdxdCTdfMfm0IXvtmP2pNZtwyoQ20KiU0RGInDoxAcYkJr397kNJuvrEZDrLAnrOevKUjyo89hHVr7kFQJBFOdhFLea4orsZd961A5NAfsTux9JwJmeH4d4A3sPSdYSg58RTeeudayBVyuHu4Q+qnRNKBbIyashhdb/4dRaRDnAfFloRFF+kLW61V2H9YqSylxU1bD7zT4YDz/UlZJixamoz6unp8tzYVmw8X4tmvDuKbecfELoPCT43nnt2Iz5clQk9JXc7KNnF2lJ8pIjLaKLw5sU3PpqXHMXP2YZTrLSijn637CoR3qvTcGuw/XopNGzJQnlst2Hz6tlQcOlWKrh3Pt1hloudJ9WIhccSiindPWkPzxhdkMk9IPD3EDkBWVoMwfHagY4IvIkJVKClrPGdXgvmldyCwds7tlH87iTMTGtibldoLnk6bT1wVXK2OZzGIr+Om4UuQdPwUlGo1iQkrKkxGKDU67N51Nwm5v0i6A/xo4qPi2NDoMbGw0RUGuxUmEi383XO3dxFk25FH0gPi8049/XD84JNwk3ihtKwUno0kzEj9BGgDUZafi0/f2NV0A8H5mY7stuyLDFGepj+RQwKuluRIERHkbH0RCQAzOnaZg3unrsUrd23GZ2/sxVczD+Krt/Zj6axjWPH1cRQe0+OxOzbi2bs3Y9Zze0QgwssBP/fE3mKkZKRgxrjuiIvRwmCogESuRc9rEsQ1DsFxJfh55VRIvZQori5CWa2e+oMKf6w/DH0xfXmBvuMA54l/5H5SGCw1MNUaYbSbxC4rg3foTJXs6hkg/U59hf5dJb4S4O8zj1XhS6qfnh3nISzsGdEvqBfBTDfm5mYjr6YUUyYOxo9LJ4r88PMu4xVzwQUX/hdwiSHCBRdc+G9BekY1bDW1sDafW1AriJR/MJrIswdqS43w0siIYNUjdvi3GDbtF1SVVGDsQyMxeWDTqqxK6Sm84rALXy+ZBGYSAVlFxBAIjhVKZzB5HdI3BNVVZqz/MwcJoWrIJBL6AcJC3aEmsnj94DA8Nqk9ru8XcY5NAp/HryKy6QATfCkRpGt6B+PU8il49Y1RsORWQeYthzrCVxDRocNm4eDx8uY7mo526Z1OlfFKspbK/AKJmazNdxLBjIS50gB1mDe86IvTBzIQ128WLESmm7moICzOsJitkPlQxvkLYtKezmdtnOBYtV+dnAtTcQXkJLj2rM/CnFVpWLktByPHxEHn740Gaz08qOBGYu6VxKjGP7yx6cZmOPLhjB1HswVJ8yRBKWlwgyWvEu+8MhzZ66fjyLwJ2DVrNA7Pn4AdX1+LWc/0xbYfxiJ75wwkdAqC0leF3td1QVWl5ezRGmdwM0qaVQfHnXAcLWpZD1w+lUIiVsf5GA+T9v1Hi5q/bWq/ju3lJDYT8MKXe1DjdETMsaK/9lAB0e8GKOVKBGh8cfDACXTsMAfLZh/Hic0F2PVHFvb8lokjq3PxxfN70Sbqa/h6P411ew5Qf3AXYthkqYXBWoPP3x8LRbOXrZZd0TnvHboH4uEJw2C1mKnPUhr0mZIVOcF558TxZ2QHLfIy34Jc6yOOe2lIIVltViq3DPXlVhiaCXEr3f+CcFx704zOmPXyFNw0diA2LXsEyftfwep5N+KdT8fhzbmj8MBj/bFw7mE8+cYvuO+FFbj50R/RduBneI7adMaMDjhZqof3ZbiSdRDuadOWw08bgD/2ZOCX346gY2A0tq+6F2oSg+ywoaX+aK3vOQtJ/lNNwv741sdxyzVDEBoRLo5jsavqMyfzmy66BMw0fGzdkY8AXSjGD+uJyUP749DJdPRq8wP6tpuNBZ/sxdHt6Zg8bim0ytfw25eHxH16EiXDesxF975f4K2Pt0LZ6IZeHTrBTqUNDA3FgvemY+CAHrhtygh8v3CSqHRHPTjqv7XyueCCC/97uJJx0wUXXPiXgo9XpKeXoaHOfs559f6d/fHwQ31hJjLDnrHYRoLJiEVfi+AuYVj69jBB2hmsWyRaubA7EO45KS0DM01Ca5M5G4dXEUGLCFJjRK8QxEdo4efrODTRtEPC6NnVF0P6BZ2TRk6hFb4hL2L1n+cTGTZ8fvWOrvj+swkwllSjjsi71EcOLz8dFOzztBlvfX0YvjHvoMJJyDiglgP7froOHQfHoqagCu5SD6hDdZAopGIVvyXhZiSmVMFUZiDy3UBCzgyfcG/4BZx/7oHLwav26RlmvPnEH+BYKclr70bRnzPw29tDkbbiJvzy+hAU0r8fvpvdv5rwy6+nMO2VTWgkFph65i8jmdbyUVRigqdCTm3QIHZRwjtH4sZhbQWxb21A5zSYXI7pH0btbIK51o75r18LrVp8fR5kUnfh6YpjgDjsABjO7cNBJE21dZDJ3KCQuYs+o+Ejfk4XGUj86XxkOJZUDnMLI3nGC88Mgt78OdKzniQiqyaB6YW89Gzc9sh8dB/9EeZ8cwwdR8ag+8QIPPRGfzw7tSumju6PXVuexKMvjEFcfBgmX9sHJVkf4dYHLi92xuwvDuH7NX/C39tXGIwTXcbJrOqmL1sBF0cbwoEoX0R8fByKqovg6eEJpVKFX7efQXTCh2KH4mpgpTqZem93fP3tdZD7ybBq8xmMuXEx9qxNQnmuDQN7fU95y4RW7i3inXAwSLudxPyWNARE6vD2a0NB+uscOEi2AywYuE8s+PgI0nOz8epLw7F85VScTnsZH88bjz4jw8R1DjsxZ/BHzoKD4RBp/DH/yacGowb44blPh2LZvOugpXcw9diz6DQ47OxRtotBrgN+XHEjdm+6Ewt/vxFfzZsIs60WhXoDJg2Lh0+ADJFtfbFo/nWw1Vsw6voEMa7sPJCBL98Zhjk/3IQff5mK33beiVU77sS6tQ9TOR/D1Od7YdOu6VjwywTImvt5y3ejlSK74IIL/4twCRAXXPgvBvNHFh+nsvQwVhFx9VHiTF7NWQLBePfR3ojuHkWk2gpPIuIqnRKeEk9s//4mKEgvOFbz19GkX0+Cw4u+8/ZTw41+pxcZzp5Vd8DBWdg4/ERmIXLpudcMihR2DgYnA/SWx3s4jZJyoIL4oIfEHe4yGV765iCyS5oM31twIVw7OAE+Ub5iR4ZtUxgqpUyQY4annI3FzXjj54Oo+cu05Sx4V+WTJ/rRc90gIVVjLNFDoTvfpbDjuXKZF9jzlzZABQ+ZBAEkrNQXiJ/CWXh78REh6joPjoFG+9dOiXNdvUoC5OZ7+4n852dW4KFb2sPX7+JeeqZd20E0ipQIP9vgPPhgN0SFtzC0aAWTh8TDZjAj40QRlmxPRrP5znlg0ulB5eQI5w6xynDON1eKJ1VgUbEFgb4KITbCQlWQNOtL3hHZtCMPtz21HZERPufZgfAzAkK8sHDOYaj9X0VaThol6A43qle12g9qpQ8GDA9FnbEe65alYtpNK/D2/L1Yse0I1v2Wju++24czWUX4/Ifr4Bf5l6ht2UfOovmLNjHeJKTrUVRWgAp9FfgQ1r6Uv3bNWoLLzN2fz9cfT7kXU8YPRaWxElX6Spw6kwp9eSEefeMXjL72t6YLm+HMvVuKAgc2bDiNoKgXoAt5AmMmzsObM/9ARUU5Zjz+KyLbvIKCihKoQ0Ih8fYmsRWHT56+HreM6IfHnl2ONh0+QETcS/h9TWpzak1oOaGzYLDQq/HkuxspH3Y8//JqdO/9PkLDX0LZ0abtG/ZCdw6orhyfOe8KOcPxsePEnD8Jsp6DP0RxTiYGDptDAv8ZdG/7XfO3F8cd96xGXM93SKy+goj4N+BBzy8ry8XMn/7A9Cd/QvvOb6Fd14+EfUh8t3fRJupzXD/+S/S7aRamzfgB143/CmEBT6BN5DswFpEio8xxnTvq4oJ9wgUXXPg/hSsOiAsu/BeCX2qOytzj1t9QfKYc9UQIrRaiW3UNcLc34LVXR+CmUe0Q1xzA7nSBFZ0HzoIySIeajEK8+dEEvDyjq0iIySKLgjHPrsWJHaniOBGvHBsttXCzAjNnjsbQjsHo0kEnoj7XEBllQ2FeVX36mz2Qqz1QV9eIdWvPQEkEc+HMJje3vjqN2E3x8/cSEatX7kjDww+twrsfjME9N3ZExIDvYMwrFsEFu43rgSkjYzC4awhC/bSwN9Rj19FsPPTsetjNtVCE+uPpx3vj9IlKzH5+GLQkDHYfL8fwmxagvsoID4UCI2/ohnH9wjG0ezgUcqJObo14Ye5erJx7kIRKHeIGt8EDN3dERloVvnim7zmEmwnNW3OO4u0XV0MZGQhLpQFyHzU2/jiF7m1AhL8PEfAmkWEm9THx2c3YumA3/HvHQZ9Vho8+GYdHJzSdtXeADec54eSsGgyZugRt+oTCq9ENL03vhFQSjF3b+CJIp0abWLXY9eEjU0zkDyZXYtC4eZAHamHRk6j0kODo6rsQH0ssmRv+AqTxTJ4VnUZ8g5se6oNYfyUWLTyF7XNvRFCQp2g3Brf1Xc8dQpWhHhq1Oz56pjeCmkK/nIcdu/V4+oPD+OyFnujQTouMrCr07O7TRHqpX7z1aTJS0/Wk3Brxw9sDhDctZ7z55l76WYp2YTGiHgz1dtQ21MFEJFwlU6J9uyhk5JbDoKc0SBC5k+CSeXpRmY1oFxuJletvQ0DYX+LjQnBUiYOUPnvbOpiozTrH65CXXolpj/ZAh/7B9M2F4Vytm1ak462392J0mwDEtNeimtj6H0dL8OvCG6G+wujaqccrRcT1+G5/Vc6udTkkbKXoOiCo6f2j/uTOW1jNGagl4SinpnZuZt55am0Xg1GdB/yxNBGJaRUop75266QEJNaY8MwLfcQu0N8FaxVOZ/eqTBw9UUIvQAOyM/Vw00nwzmejznHB3BqyUgzYuCIFtexu28sNOqknFF4SGN0aoA2UYftvGdi4JwORUX5QBSvRm96L+GC1OCJYYLRC4y1DZKwPegyKJvHanGgrcG5DF1xw4f8eLgHiggv/heCXutYE9HtwJbKOFUIdqBYGw55enqitscBqtuPVp/vhsevbCdLJpPFFItgfv7IBbfq2wZFlk8H25TxhH0vTY9CkheLYlSaMCaabCPgXFOWDjp0CcWBPPszVFpzeeqfwOJWeZcGBUwXiiNWCjWkkFhpRWGCAmciC3VYHq96CWBISnzzVF/oKG3q0C6U8NGLsAytx/TXReP3BHsLeo7QMWH8yAyv/zMX29WdgzC8jAUVsTJwzp5zRT1BMGAb0D8d7jwxADJFRfQ2gVPLqfNMRr6Q8E/48kYcFK9OQuj8X1uoaNDpZu3t6KRHXOwo3jozGczO6CYN39v6l1TSVnUnrnOUp+O63VDR6uJFQqidC2DRkGvRm+AZoYNRb8cZjvTBtdDQKS4GxD65AVnIRIruEoKrMhEkT22Dl76fx0sO98PCUtmeJUCld+9nyw+hA5Ck5owqlVWZwlPLyiqatifJKM2JCvPHli4OEvU4VCbvdR/PxzMf7UF6ghzpABRmRclutDRGR3vj0iX5oG60Fh9JwkG0G7whxdbGr3tVb09E2zhfdO+lEXBAN9Yd7p3YCacqm8lLmxt+5ncphhrdGgRWzh8KHDbibkjoPRsqTgtqcm4V/HIENWSy98uFhrNpaAJVagg1zxsK/hc17fo5dHPXy8XMncczH+ijP1G77/szAASL0U0mwBUb7Qk5l5/zzNQz+99UYTP9TUUn9YP+hLIwaFX3WDTULcuLg/1HwgkRBnhmx8ecfG3RGAbWLj48Eiivw6uoYQxjskIJ3zjz/Q/k3UR+rKrMKr3EV5QZ06RV0jrOCqwVHSa8sMSPyEvXhggsu/M/AJUBccOG/FEwK2JOR1dpEaPhYDB+RqaO/GSqn00Z8XQMRiJR0I2IjVILEOmCh609n6uGjVRP5azrvzyya7/eg9My1TeTR17vpev6az2kzAeFnOcgpk0smkjbKjxelz6SawXyej0OxcTwbqLcEp8dRpfn4VnmlCXqjWQRQUytkCPCTQdt8Yomva+ZA4tiYs/ckJuQmymdlNZGYGqMQEu700BA/HXz+X3v30iJHFYdx+ChClEFDogyDOwMuRAQxiiu/ggtdZKFfzJ1fwqx06V53CQoBI5mouYEJTIgO1n9MSVnp+/S8M+l+HhjIhT5Vp/oy59fVU9Pt986ETzD1413/+VF7dPC4vX3pYjvXrVWGP7xdf66F12vdIrw2d/dea7/sP2hvvH6+7e6+0G7/ftje3Ouiooup+oWQu90ivN+tOktw5/5hu3jhxaMf4q/gG+zyv7//ofvqL7lac7hzt5vHwV9dIL10dJ/udPtTgVGL81e6eKp3m1+eMJfhAvFhdxzqsrn9tvp59q5dP2jffn+zXX5vr330wav/nR2ZZzzO/q1uYf3jre4Y77QPL5+fekWtSQ67udVZtHODx+i6jfd3WXX7cpwxysNuIby//2d761J3rCc8/o+rPk7V34f9nMfPj6Fvrt5o9+4ftM8+faftzDijMNaP+evNv9vV7661Lz5/d6nb98ezV/s5vo8ed4/dr77+oX155f124elFB8qy90G9hv3xW2s3frrdPv5k7+m/AkkCBFjKeFEwNOujICdh1r4sarg4X6ejy9iuMO54TvX3Mh6qgmSJNf0zZh274469qNqH+uq3NWmfps2f5cy6v0v///V8qDcV6kziquqiAxXDk66Ot4o6q9KP9aSL/trX8c8VLauCqcbdpLNp8DwRILDB5i06lrGOsaaNsc793AbD0EtHX8JJRSHPGp4heV5s4mMetk3iTS7glNT36Ho3e54KgHmO+/2+tjFtjHWsJRaZw9gqtzkLhouvWQuxReaXPAa1rYqLecRHzknERwXCOg1fw2rodcVH8rEP/J8AgQ23yJM8sd6bto1FAmkRq8xh3m3GC5RVFiyT5pda+CxyTBL3fa+2JS4237rPTvSvYRWv6xzaQxFOjwABTtVZfhEaL1BWWbBMmt9ZW/h4J5h1WeQM16rEK2wOAQJbyIKTIeu67ZB43osEYBECBLaQNQJsH8974KwQIAAAQIwAAQAAYgQIAAAQI0AAAIAYAQIAAMQIEAAAIEaAAAAAMQIEAACIESAAAECMAAEAAGIECAAAECNAAACAGAECAADECBAAACBGgAAAADECBAAAiBEgAABAjAABAABiBAgAABAjQAAAgBgBAgAAxAgQAAAgRoAAAAAxAgQAAIgRIAAAQIwAAQAAYgQIAAAQI0AAAIAYAQIAAMQIEAAAIEaAAAAAMQIEAACIESAAAECMAAEAAGIECAAAECNAAACAGAECAADECBAAACBGgAAAADECBAAAiBEgAABAjAABAABiBAgAABAjQAAAgBgBAgAAxAgQAAAgRoAAAAAxAgQAAIgRIAAAQIwAAQAAYgQIAAAQI0AAAIAYAQIAAMQIEAAAIEaAAAAAMQIEAACIESAAAECMAAEAAGIECAAAECNAAACAGAECAADECBAAACBGgAAAADECBAAAiBEgAABAjAABAABiBAgAABAjQAAAgBgBAgAAxAgQAAAgRoAAAAAxAgQAAIgRIAAAQIwAAQAAYgQIAAAQI0AAAIAYAQIAAMQIEAAAIEaAAAAAMQIEAACIESAAAECMAAEAAGIECAAAECNAAACAGAECAADECBAAACBGgAAAACGt/QOk0bSaCOyexw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2540" y="2514600"/>
            <a:ext cx="6715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dirty="0" smtClean="0">
                <a:solidFill>
                  <a:srgbClr val="00B050"/>
                </a:solidFill>
                <a:latin typeface="Blackadder ITC" panose="04020505051007020D02" pitchFamily="82" charset="0"/>
              </a:rPr>
              <a:t>Merry Christmas </a:t>
            </a:r>
            <a:endParaRPr lang="en-AU" sz="8000" b="1" dirty="0">
              <a:solidFill>
                <a:srgbClr val="00B050"/>
              </a:solidFill>
              <a:latin typeface="Blackadder ITC" panose="04020505051007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33400" y="5662030"/>
            <a:ext cx="612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Welcome to </a:t>
            </a:r>
          </a:p>
          <a:p>
            <a:pPr algn="ctr"/>
            <a:r>
              <a:rPr lang="en-AU" sz="32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Evangelical Christian Church</a:t>
            </a:r>
            <a:endParaRPr lang="en-A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81000"/>
            <a:ext cx="6465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Happy New Year 2020 </a:t>
            </a:r>
            <a:endParaRPr lang="en-AU" sz="60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6629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u="sng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  <a:cs typeface="Aharoni" pitchFamily="2" charset="-79"/>
              </a:rPr>
              <a:t>GUIDE ME O THOU GREAT JEHOVAH</a:t>
            </a:r>
          </a:p>
          <a:p>
            <a:pPr algn="ctr"/>
            <a:r>
              <a:rPr lang="en-AU" sz="1600" b="1" u="sng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  <a:cs typeface="Aharoni" pitchFamily="2" charset="-79"/>
              </a:rPr>
              <a:t>The Hymnal - 51</a:t>
            </a:r>
          </a:p>
          <a:p>
            <a:endParaRPr lang="en-AU" sz="3200" b="1" u="sng" dirty="0" smtClean="0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black"/>
              </a:solidFill>
              <a:effectLst>
                <a:outerShdw blurRad="50800" dist="38100" dir="2700000" algn="tl">
                  <a:srgbClr val="000000">
                    <a:alpha val="95000"/>
                  </a:srgbClr>
                </a:outerShdw>
              </a:effectLst>
            </a:endParaRPr>
          </a:p>
          <a:p>
            <a:pPr algn="ctr"/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Guide me O Thou great </a:t>
            </a:r>
            <a:r>
              <a:rPr lang="en-AU" sz="2800" b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Jehovah</a:t>
            </a:r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/>
            </a:r>
            <a:b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</a:br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Pilgrim through this barren land.</a:t>
            </a:r>
            <a:b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</a:br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I am weak but Thou art mighty</a:t>
            </a:r>
            <a:b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</a:br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Hold me with thy powerful hand.</a:t>
            </a:r>
            <a:b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</a:br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Bread of </a:t>
            </a:r>
            <a:r>
              <a:rPr lang="en-AU" sz="2800" b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heaven Bread of heaven </a:t>
            </a:r>
          </a:p>
          <a:p>
            <a:pPr algn="ctr"/>
            <a:r>
              <a:rPr lang="en-AU" sz="2800" b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Feed </a:t>
            </a:r>
            <a:r>
              <a:rPr lang="en-AU" sz="28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me </a:t>
            </a:r>
            <a:r>
              <a:rPr lang="en-AU" sz="2800" b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till I want no more</a:t>
            </a:r>
          </a:p>
          <a:p>
            <a:pPr algn="ctr"/>
            <a:r>
              <a:rPr lang="en-AU" sz="2800" b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95000"/>
                    </a:srgbClr>
                  </a:outerShdw>
                </a:effectLst>
              </a:rPr>
              <a:t>Feed me till I want no more</a:t>
            </a:r>
          </a:p>
          <a:p>
            <a:pPr algn="ctr"/>
            <a:endParaRPr lang="en-AU" sz="3200" b="1" u="sng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white"/>
              </a:solidFill>
              <a:effectLst>
                <a:outerShdw blurRad="50800" dist="38100" dir="2700000" algn="tl">
                  <a:srgbClr val="000000">
                    <a:alpha val="95000"/>
                  </a:srgbClr>
                </a:outerShdw>
              </a:effectLst>
            </a:endParaRPr>
          </a:p>
          <a:p>
            <a:endParaRPr lang="en-AU" b="1" u="sng" dirty="0" smtClean="0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black"/>
              </a:solidFill>
              <a:effectLst>
                <a:outerShdw blurRad="50800" dist="38100" dir="2700000" algn="tl">
                  <a:srgbClr val="000000">
                    <a:alpha val="95000"/>
                  </a:srgbClr>
                </a:outerShdw>
              </a:effectLst>
            </a:endParaRPr>
          </a:p>
          <a:p>
            <a:endParaRPr lang="en-AU" b="1" u="sng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black"/>
              </a:solidFill>
              <a:effectLst>
                <a:outerShdw blurRad="50800" dist="38100" dir="2700000" algn="tl">
                  <a:srgbClr val="000000">
                    <a:alpha val="95000"/>
                  </a:srgbClr>
                </a:outerShdw>
              </a:effectLst>
            </a:endParaRPr>
          </a:p>
          <a:p>
            <a:endParaRPr lang="en-AU" b="1" u="sng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black"/>
              </a:solidFill>
              <a:effectLst>
                <a:outerShdw blurRad="508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5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now the crystal fountain</a:t>
            </a:r>
            <a:b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Whence the healing streams do flow,</a:t>
            </a:r>
            <a:b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fiery cloudy pillar</a:t>
            </a:r>
            <a:b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me all my journey though,</a:t>
            </a:r>
            <a:b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</a:t>
            </a:r>
            <a:r>
              <a:rPr lang="en-A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Deliverer Strong Deliverer</a:t>
            </a:r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Thou still my strength and </a:t>
            </a:r>
            <a:r>
              <a:rPr lang="en-A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</a:p>
          <a:p>
            <a:pPr algn="ctr"/>
            <a:r>
              <a:rPr lang="en-AU" sz="3200" b="1" dirty="0" smtClean="0">
                <a:ln>
                  <a:solidFill>
                    <a:srgbClr val="E7E6E6">
                      <a:lumMod val="9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Be Thou still my strength and shield</a:t>
            </a:r>
            <a:endParaRPr lang="en-AU" sz="3200" b="1" dirty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10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" y="152400"/>
            <a:ext cx="7696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prstClr val="black"/>
                </a:solidFill>
              </a:rPr>
              <a:t>When I tread the verge of Jordan</a:t>
            </a:r>
            <a:br>
              <a:rPr lang="en-AU" sz="3200" b="1" dirty="0">
                <a:solidFill>
                  <a:prstClr val="black"/>
                </a:solidFill>
              </a:rPr>
            </a:br>
            <a:r>
              <a:rPr lang="en-AU" sz="3200" b="1" dirty="0">
                <a:solidFill>
                  <a:prstClr val="black"/>
                </a:solidFill>
              </a:rPr>
              <a:t>Bid my </a:t>
            </a:r>
            <a:r>
              <a:rPr lang="en-AU" sz="3200" b="1" dirty="0" smtClean="0">
                <a:solidFill>
                  <a:prstClr val="black"/>
                </a:solidFill>
              </a:rPr>
              <a:t>anxious fears </a:t>
            </a:r>
            <a:r>
              <a:rPr lang="en-AU" sz="3200" b="1" dirty="0">
                <a:solidFill>
                  <a:prstClr val="black"/>
                </a:solidFill>
              </a:rPr>
              <a:t>subside</a:t>
            </a:r>
            <a:br>
              <a:rPr lang="en-AU" sz="3200" b="1" dirty="0">
                <a:solidFill>
                  <a:prstClr val="black"/>
                </a:solidFill>
              </a:rPr>
            </a:br>
            <a:r>
              <a:rPr lang="en-AU" sz="3200" b="1" dirty="0">
                <a:solidFill>
                  <a:prstClr val="black"/>
                </a:solidFill>
              </a:rPr>
              <a:t>Death of death,</a:t>
            </a:r>
            <a:br>
              <a:rPr lang="en-AU" sz="3200" b="1" dirty="0">
                <a:solidFill>
                  <a:prstClr val="black"/>
                </a:solidFill>
              </a:rPr>
            </a:br>
            <a:r>
              <a:rPr lang="en-AU" sz="3200" b="1" dirty="0">
                <a:solidFill>
                  <a:prstClr val="black"/>
                </a:solidFill>
              </a:rPr>
              <a:t>And hell's destruction,</a:t>
            </a:r>
            <a:br>
              <a:rPr lang="en-AU" sz="3200" b="1" dirty="0">
                <a:solidFill>
                  <a:prstClr val="black"/>
                </a:solidFill>
              </a:rPr>
            </a:br>
            <a:r>
              <a:rPr lang="en-AU" sz="3200" b="1" dirty="0">
                <a:solidFill>
                  <a:prstClr val="black"/>
                </a:solidFill>
              </a:rPr>
              <a:t>Land me safe on Canaan's side,</a:t>
            </a:r>
            <a:br>
              <a:rPr lang="en-AU" sz="3200" b="1" dirty="0">
                <a:solidFill>
                  <a:prstClr val="black"/>
                </a:solidFill>
              </a:rPr>
            </a:br>
            <a:r>
              <a:rPr lang="en-AU" sz="3200" b="1" dirty="0">
                <a:solidFill>
                  <a:prstClr val="black"/>
                </a:solidFill>
              </a:rPr>
              <a:t>Songs of </a:t>
            </a:r>
            <a:r>
              <a:rPr lang="en-AU" sz="3200" b="1" dirty="0" smtClean="0">
                <a:solidFill>
                  <a:prstClr val="black"/>
                </a:solidFill>
              </a:rPr>
              <a:t>praises, Songs of praise</a:t>
            </a:r>
          </a:p>
          <a:p>
            <a:pPr algn="ctr"/>
            <a:r>
              <a:rPr lang="en-AU" sz="3200" b="1" dirty="0" smtClean="0">
                <a:solidFill>
                  <a:prstClr val="black"/>
                </a:solidFill>
              </a:rPr>
              <a:t>I will ever give to thee</a:t>
            </a:r>
            <a:r>
              <a:rPr lang="en-AU" sz="3200" b="1" dirty="0">
                <a:solidFill>
                  <a:prstClr val="black"/>
                </a:solidFill>
              </a:rPr>
              <a:t/>
            </a:r>
            <a:br>
              <a:rPr lang="en-AU" sz="3200" b="1" dirty="0">
                <a:solidFill>
                  <a:prstClr val="black"/>
                </a:solidFill>
              </a:rPr>
            </a:br>
            <a:r>
              <a:rPr lang="en-AU" sz="3200" b="1" dirty="0">
                <a:solidFill>
                  <a:prstClr val="black"/>
                </a:solidFill>
              </a:rPr>
              <a:t>I will ever give to </a:t>
            </a:r>
            <a:r>
              <a:rPr lang="en-AU" sz="3200" b="1" dirty="0" smtClean="0">
                <a:solidFill>
                  <a:prstClr val="black"/>
                </a:solidFill>
              </a:rPr>
              <a:t>thee</a:t>
            </a:r>
          </a:p>
          <a:p>
            <a:pPr algn="ctr"/>
            <a:endParaRPr lang="en-AU" sz="3200" b="1" dirty="0" smtClean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</a:endParaRPr>
          </a:p>
          <a:p>
            <a:pPr algn="ctr"/>
            <a:endParaRPr lang="en-AU" b="1" dirty="0" smtClean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</a:endParaRPr>
          </a:p>
          <a:p>
            <a:pPr algn="ctr"/>
            <a:endParaRPr lang="en-AU" b="1" dirty="0" smtClean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</a:endParaRPr>
          </a:p>
          <a:p>
            <a:pPr algn="ctr"/>
            <a:endParaRPr lang="en-AU" b="1" dirty="0" smtClean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</a:endParaRPr>
          </a:p>
          <a:p>
            <a:pPr algn="ctr"/>
            <a:endParaRPr lang="en-AU" b="1" dirty="0" smtClean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</a:endParaRPr>
          </a:p>
          <a:p>
            <a:pPr algn="ctr"/>
            <a:endParaRPr lang="en-AU" b="1" dirty="0" smtClean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en-AU" sz="1600" b="1" dirty="0" smtClean="0">
                <a:ln>
                  <a:solidFill>
                    <a:srgbClr val="E7E6E6">
                      <a:lumMod val="90000"/>
                    </a:srgbClr>
                  </a:solidFill>
                </a:ln>
                <a:solidFill>
                  <a:prstClr val="black"/>
                </a:solidFill>
                <a:cs typeface="Aharoni" pitchFamily="2" charset="-79"/>
              </a:rPr>
              <a:t>Used by permission C.C.L.# 49565</a:t>
            </a:r>
            <a:endParaRPr lang="en-AU" sz="1600" b="1" dirty="0">
              <a:ln>
                <a:solidFill>
                  <a:srgbClr val="E7E6E6">
                    <a:lumMod val="90000"/>
                  </a:srgbClr>
                </a:solidFill>
              </a:ln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64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637BB-2375-834A-9A19-5F0179D7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637BB-2375-834A-9A19-5F0179D7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96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1E8BDD-1966-C249-A067-9F33247C66F0}"/>
              </a:ext>
            </a:extLst>
          </p:cNvPr>
          <p:cNvSpPr txBox="1"/>
          <p:nvPr/>
        </p:nvSpPr>
        <p:spPr>
          <a:xfrm>
            <a:off x="533400" y="519256"/>
            <a:ext cx="7766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 does it mean to love </a:t>
            </a:r>
            <a:r>
              <a:rPr lang="en-US" sz="6000" b="1" dirty="0">
                <a:solidFill>
                  <a:schemeClr val="bg1"/>
                </a:solidFill>
              </a:rPr>
              <a:t>GOD </a:t>
            </a:r>
            <a:r>
              <a:rPr lang="en-US" sz="6000" dirty="0">
                <a:solidFill>
                  <a:schemeClr val="bg1"/>
                </a:solidFill>
              </a:rPr>
              <a:t>with your whole heart?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778620-54A5-C84B-A228-267DC7E1FF2F}"/>
              </a:ext>
            </a:extLst>
          </p:cNvPr>
          <p:cNvSpPr txBox="1"/>
          <p:nvPr/>
        </p:nvSpPr>
        <p:spPr>
          <a:xfrm>
            <a:off x="1005748" y="491900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Sunday, 5 </a:t>
            </a:r>
            <a:r>
              <a:rPr lang="en-US" sz="6000" dirty="0" smtClean="0">
                <a:solidFill>
                  <a:prstClr val="white"/>
                </a:solidFill>
              </a:rPr>
              <a:t>January</a:t>
            </a:r>
          </a:p>
          <a:p>
            <a:pPr algn="r"/>
            <a:r>
              <a:rPr lang="en-US" sz="6000" dirty="0" smtClean="0">
                <a:solidFill>
                  <a:prstClr val="white"/>
                </a:solidFill>
              </a:rPr>
              <a:t>Ps. Kirby Lancaster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endParaRPr lang="en-US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7C50DA-9650-4149-BBC2-7AA17C43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E67043-22D0-EC40-8646-CABB5E2D5CAC}"/>
              </a:ext>
            </a:extLst>
          </p:cNvPr>
          <p:cNvSpPr txBox="1"/>
          <p:nvPr/>
        </p:nvSpPr>
        <p:spPr>
          <a:xfrm>
            <a:off x="838200" y="4724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Sunday, 12 </a:t>
            </a:r>
            <a:r>
              <a:rPr lang="en-US" sz="6000" dirty="0" smtClean="0">
                <a:solidFill>
                  <a:prstClr val="white"/>
                </a:solidFill>
              </a:rPr>
              <a:t>January</a:t>
            </a:r>
          </a:p>
          <a:p>
            <a:pPr algn="r"/>
            <a:r>
              <a:rPr lang="en-US" sz="6000" dirty="0" smtClean="0">
                <a:solidFill>
                  <a:prstClr val="white"/>
                </a:solidFill>
              </a:rPr>
              <a:t>Ps. Kirby Lancaster</a:t>
            </a:r>
            <a:endParaRPr lang="en-US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3"/>
          <p:cNvSpPr>
            <a:spLocks noGrp="1"/>
          </p:cNvSpPr>
          <p:nvPr>
            <p:ph sz="half" idx="2"/>
          </p:nvPr>
        </p:nvSpPr>
        <p:spPr>
          <a:xfrm>
            <a:off x="4500563" y="188913"/>
            <a:ext cx="4643437" cy="59070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1. Great is Thy faithfulness, 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O God my Father,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There is no shadow of turning with Thee;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Thou </a:t>
            </a:r>
            <a:r>
              <a:rPr lang="en-US" sz="3200" b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changest</a:t>
            </a:r>
            <a:r>
              <a:rPr lang="en-US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 not, Thy compassions they fail not;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As Thou hast been Thou forever wilt be.</a:t>
            </a:r>
          </a:p>
          <a:p>
            <a:pPr algn="ctr"/>
            <a:endParaRPr lang="en-AU" sz="3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79388" y="404813"/>
            <a:ext cx="4824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Hymnal - 43</a:t>
            </a:r>
          </a:p>
        </p:txBody>
      </p:sp>
    </p:spTree>
    <p:extLst>
      <p:ext uri="{BB962C8B-B14F-4D97-AF65-F5344CB8AC3E}">
        <p14:creationId xmlns:p14="http://schemas.microsoft.com/office/powerpoint/2010/main" val="19839653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3995738" y="692150"/>
            <a:ext cx="5148262" cy="5022850"/>
          </a:xfrm>
        </p:spPr>
        <p:txBody>
          <a:bodyPr/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faithfulness!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faithfulness!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Morning by morning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new mercies I see;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All I have needed Thy hand hath provided--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faithfulness, Lord unto me!</a:t>
            </a:r>
          </a:p>
          <a:p>
            <a:pPr marL="0" indent="0">
              <a:buNone/>
            </a:pPr>
            <a:endParaRPr lang="en-AU" sz="3200" dirty="0" smtClean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6814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0" y="1752601"/>
            <a:ext cx="4097868" cy="3073400"/>
          </a:xfr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" y="1066800"/>
            <a:ext cx="4429126" cy="4724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0"/>
            <a:ext cx="9155788" cy="6858000"/>
          </a:xfrm>
          <a:prstGeom prst="rect">
            <a:avLst/>
          </a:prstGeom>
        </p:spPr>
      </p:pic>
      <p:sp>
        <p:nvSpPr>
          <p:cNvPr id="4099" name="Content Placeholder 3"/>
          <p:cNvSpPr>
            <a:spLocks noGrp="1"/>
          </p:cNvSpPr>
          <p:nvPr>
            <p:ph sz="half" idx="2"/>
          </p:nvPr>
        </p:nvSpPr>
        <p:spPr>
          <a:xfrm>
            <a:off x="4500563" y="188913"/>
            <a:ext cx="4643437" cy="59070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Summer and winter, and springtime and </a:t>
            </a:r>
          </a:p>
          <a:p>
            <a:pPr algn="ctr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harvest,</a:t>
            </a:r>
          </a:p>
          <a:p>
            <a:pPr algn="ctr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Sun, moon and stars in their courses above</a:t>
            </a:r>
          </a:p>
          <a:p>
            <a:pPr algn="ctr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Join with all nature in manifold witness,</a:t>
            </a:r>
          </a:p>
          <a:p>
            <a:pPr algn="ctr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Thy great faithfulness, mercy and love.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8" y="992543"/>
            <a:ext cx="3505200" cy="48729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760045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00" y="0"/>
            <a:ext cx="4295527" cy="3227388"/>
          </a:xfrm>
          <a:effectLst>
            <a:softEdge rad="317500"/>
          </a:effectLst>
        </p:spPr>
      </p:pic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3995738" y="692150"/>
            <a:ext cx="5148262" cy="5022850"/>
          </a:xfrm>
        </p:spPr>
        <p:txBody>
          <a:bodyPr/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faithfulness!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faithfulness!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Morning by morning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new mercies I see;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All I have needed Thy hand hath provided--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faithfulness, Lord unto me!</a:t>
            </a:r>
          </a:p>
          <a:p>
            <a:pPr marL="0" indent="0">
              <a:buNone/>
            </a:pPr>
            <a:endParaRPr lang="en-AU" sz="3200" dirty="0" smtClean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6002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4" y="1143000"/>
            <a:ext cx="4336064" cy="4422774"/>
          </a:xfrm>
        </p:spPr>
      </p:pic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500563" y="188913"/>
            <a:ext cx="4643437" cy="59070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3. Pardon for sin and a peace that </a:t>
            </a:r>
            <a:r>
              <a:rPr lang="en-US" sz="3200" b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endureth</a:t>
            </a: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,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Thine own dear presence to cheer and to guide;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Strength for today and bright hope for tomorrow,</a:t>
            </a:r>
          </a:p>
          <a:p>
            <a:pPr algn="ctr"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Blessings all mine, with ten thousand beside!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7304" b="-565"/>
          <a:stretch/>
        </p:blipFill>
        <p:spPr>
          <a:xfrm>
            <a:off x="728485" y="1685754"/>
            <a:ext cx="3352801" cy="33372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820588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400" y="-152400"/>
            <a:ext cx="4298327" cy="3227388"/>
          </a:xfrm>
          <a:effectLst>
            <a:softEdge rad="317500"/>
          </a:effectLst>
        </p:spPr>
      </p:pic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3995738" y="692150"/>
            <a:ext cx="5148262" cy="5403850"/>
          </a:xfrm>
        </p:spPr>
        <p:txBody>
          <a:bodyPr/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faithfulness!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faithfulness!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Morning by morning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new mercies I see;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All I have needed Thy hand hath provided--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Great is Thy faithfulness, Lord unto me!</a:t>
            </a:r>
          </a:p>
          <a:p>
            <a:pPr algn="ctr">
              <a:spcBef>
                <a:spcPct val="30000"/>
              </a:spcBef>
              <a:buFontTx/>
              <a:buNone/>
            </a:pPr>
            <a:endParaRPr lang="en-US" sz="3200" b="1" dirty="0" smtClean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  <a:latin typeface="Arial" charset="0"/>
            </a:endParaRPr>
          </a:p>
          <a:p>
            <a:pPr algn="r">
              <a:spcBef>
                <a:spcPct val="30000"/>
              </a:spcBef>
              <a:buFontTx/>
              <a:buNone/>
            </a:pPr>
            <a:r>
              <a:rPr lang="en-US" sz="1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charset="0"/>
              </a:rPr>
              <a:t>Used by permission C.C.L.# 49565</a:t>
            </a:r>
          </a:p>
          <a:p>
            <a:endParaRPr lang="en-AU" sz="3200" dirty="0" smtClean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6938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43000"/>
            <a:ext cx="39667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 smtClean="0">
                <a:solidFill>
                  <a:srgbClr val="FFFF00"/>
                </a:solidFill>
              </a:rPr>
              <a:t>Special song 1</a:t>
            </a:r>
          </a:p>
          <a:p>
            <a:r>
              <a:rPr lang="en-AU" sz="4400" dirty="0" smtClean="0">
                <a:solidFill>
                  <a:srgbClr val="FFFF00"/>
                </a:solidFill>
              </a:rPr>
              <a:t>Hazel </a:t>
            </a:r>
            <a:r>
              <a:rPr lang="en-AU" sz="4400" dirty="0" err="1" smtClean="0">
                <a:solidFill>
                  <a:srgbClr val="FFFF00"/>
                </a:solidFill>
              </a:rPr>
              <a:t>Kowalinski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867" y="4572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Testimonies  &amp; thanks giving</a:t>
            </a:r>
            <a:endParaRPr lang="en-AU" sz="60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441" y="2420272"/>
            <a:ext cx="87365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rgbClr val="FFFF00"/>
                </a:solidFill>
              </a:rPr>
              <a:t>Please keep them brief (maximum 5 min)</a:t>
            </a:r>
          </a:p>
          <a:p>
            <a:r>
              <a:rPr lang="en-AU" sz="4000" dirty="0" smtClean="0">
                <a:solidFill>
                  <a:srgbClr val="FFFF00"/>
                </a:solidFill>
              </a:rPr>
              <a:t> in view of time</a:t>
            </a:r>
            <a:endParaRPr lang="en-A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-76200"/>
            <a:ext cx="9138285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         </a:t>
            </a:r>
            <a:r>
              <a:rPr lang="en-AU" sz="6000" dirty="0" smtClean="0">
                <a:solidFill>
                  <a:schemeClr val="bg1"/>
                </a:solidFill>
              </a:rPr>
              <a:t>Message by</a:t>
            </a:r>
          </a:p>
          <a:p>
            <a:pPr algn="ctr"/>
            <a:r>
              <a:rPr lang="en-AU" sz="6000" dirty="0" smtClean="0">
                <a:solidFill>
                  <a:schemeClr val="bg1"/>
                </a:solidFill>
              </a:rPr>
              <a:t>Ps. </a:t>
            </a:r>
            <a:r>
              <a:rPr lang="en-AU" sz="6000" dirty="0" smtClean="0">
                <a:solidFill>
                  <a:schemeClr val="bg1"/>
                </a:solidFill>
              </a:rPr>
              <a:t>Brian </a:t>
            </a:r>
            <a:r>
              <a:rPr lang="en-AU" sz="6000" dirty="0" smtClean="0">
                <a:solidFill>
                  <a:schemeClr val="bg1"/>
                </a:solidFill>
              </a:rPr>
              <a:t>Harper</a:t>
            </a:r>
            <a:endParaRPr lang="en-A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23590</TotalTime>
  <Words>307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Aharoni</vt:lpstr>
      <vt:lpstr>Arial</vt:lpstr>
      <vt:lpstr>Arial Narrow</vt:lpstr>
      <vt:lpstr>Blackadder ITC</vt:lpstr>
      <vt:lpstr>Bodoni MT</vt:lpstr>
      <vt:lpstr>Calibri</vt:lpstr>
      <vt:lpstr>Calibri Light</vt:lpstr>
      <vt:lpstr>Edwardian Script ITC</vt:lpstr>
      <vt:lpstr>Times New Roman</vt:lpstr>
      <vt:lpstr>4_Office Theme</vt:lpstr>
      <vt:lpstr>5_Office Theme</vt:lpstr>
      <vt:lpstr>9_Blank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ECCEK 3033</dc:creator>
  <cp:lastModifiedBy>ECCEK 3033</cp:lastModifiedBy>
  <cp:revision>697</cp:revision>
  <dcterms:created xsi:type="dcterms:W3CDTF">2006-08-16T00:00:00Z</dcterms:created>
  <dcterms:modified xsi:type="dcterms:W3CDTF">2019-12-31T12:06:28Z</dcterms:modified>
</cp:coreProperties>
</file>